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79B1F46-B1D3-4013-AB1B-9BBCCB0C9BE5}"/>
              </a:ext>
            </a:extLst>
          </p:cNvPr>
          <p:cNvGrpSpPr/>
          <p:nvPr/>
        </p:nvGrpSpPr>
        <p:grpSpPr>
          <a:xfrm>
            <a:off x="1133100" y="993434"/>
            <a:ext cx="1856431" cy="2399713"/>
            <a:chOff x="1061848" y="790817"/>
            <a:chExt cx="1856431" cy="239971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6805FF8-F980-4165-8A2A-BBB69BFB4E32}"/>
                </a:ext>
              </a:extLst>
            </p:cNvPr>
            <p:cNvGrpSpPr/>
            <p:nvPr/>
          </p:nvGrpSpPr>
          <p:grpSpPr>
            <a:xfrm>
              <a:off x="1061848" y="814844"/>
              <a:ext cx="1856431" cy="2375686"/>
              <a:chOff x="1061848" y="814844"/>
              <a:chExt cx="1856431" cy="2375686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21EC5E1B-030E-45A7-9674-344D845A8E02}"/>
                  </a:ext>
                </a:extLst>
              </p:cNvPr>
              <p:cNvGrpSpPr/>
              <p:nvPr/>
            </p:nvGrpSpPr>
            <p:grpSpPr>
              <a:xfrm>
                <a:off x="1064000" y="1246162"/>
                <a:ext cx="1785455" cy="1944368"/>
                <a:chOff x="1064000" y="1246162"/>
                <a:chExt cx="1785455" cy="1944368"/>
              </a:xfrm>
            </p:grpSpPr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C4725E77-18BD-4FBE-9D60-CC1ADFF0DB6D}"/>
                    </a:ext>
                  </a:extLst>
                </p:cNvPr>
                <p:cNvGrpSpPr/>
                <p:nvPr/>
              </p:nvGrpSpPr>
              <p:grpSpPr>
                <a:xfrm>
                  <a:off x="1064000" y="2980052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51" name="月 50">
                    <a:extLst>
                      <a:ext uri="{FF2B5EF4-FFF2-40B4-BE49-F238E27FC236}">
                        <a16:creationId xmlns:a16="http://schemas.microsoft.com/office/drawing/2014/main" id="{70320335-117E-485F-95C1-F8EAD69B15F6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2" name="月 51">
                    <a:extLst>
                      <a:ext uri="{FF2B5EF4-FFF2-40B4-BE49-F238E27FC236}">
                        <a16:creationId xmlns:a16="http://schemas.microsoft.com/office/drawing/2014/main" id="{EC05F395-BD7C-416B-911D-EB348AEB22D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3" name="月 52">
                    <a:extLst>
                      <a:ext uri="{FF2B5EF4-FFF2-40B4-BE49-F238E27FC236}">
                        <a16:creationId xmlns:a16="http://schemas.microsoft.com/office/drawing/2014/main" id="{5A399C71-07CB-49DC-BDD9-AFC5B3262C8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6" name="グループ化 45">
                  <a:extLst>
                    <a:ext uri="{FF2B5EF4-FFF2-40B4-BE49-F238E27FC236}">
                      <a16:creationId xmlns:a16="http://schemas.microsoft.com/office/drawing/2014/main" id="{19C30153-25AA-4822-A25F-DE6AD19B43A9}"/>
                    </a:ext>
                  </a:extLst>
                </p:cNvPr>
                <p:cNvGrpSpPr/>
                <p:nvPr/>
              </p:nvGrpSpPr>
              <p:grpSpPr>
                <a:xfrm flipH="1">
                  <a:off x="2454822" y="2977245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48" name="月 47">
                    <a:extLst>
                      <a:ext uri="{FF2B5EF4-FFF2-40B4-BE49-F238E27FC236}">
                        <a16:creationId xmlns:a16="http://schemas.microsoft.com/office/drawing/2014/main" id="{4F24DBE9-4D80-4E3D-93F3-4FECB56C118B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9" name="月 48">
                    <a:extLst>
                      <a:ext uri="{FF2B5EF4-FFF2-40B4-BE49-F238E27FC236}">
                        <a16:creationId xmlns:a16="http://schemas.microsoft.com/office/drawing/2014/main" id="{8C3C9754-5639-44E9-84BC-3DEC4ECA55FF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0" name="月 49">
                    <a:extLst>
                      <a:ext uri="{FF2B5EF4-FFF2-40B4-BE49-F238E27FC236}">
                        <a16:creationId xmlns:a16="http://schemas.microsoft.com/office/drawing/2014/main" id="{F89D65FB-1114-4DD1-824B-9CDC0965BDB1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F87E3AC9-37A1-4EE5-831B-2E7D4889665A}"/>
                    </a:ext>
                  </a:extLst>
                </p:cNvPr>
                <p:cNvSpPr/>
                <p:nvPr/>
              </p:nvSpPr>
              <p:spPr>
                <a:xfrm>
                  <a:off x="1206072" y="1246162"/>
                  <a:ext cx="1501311" cy="1944368"/>
                </a:xfrm>
                <a:custGeom>
                  <a:avLst/>
                  <a:gdLst>
                    <a:gd name="connsiteX0" fmla="*/ 790651 w 1501311"/>
                    <a:gd name="connsiteY0" fmla="*/ 0 h 1944368"/>
                    <a:gd name="connsiteX1" fmla="*/ 1457689 w 1501311"/>
                    <a:gd name="connsiteY1" fmla="*/ 1133807 h 1944368"/>
                    <a:gd name="connsiteX2" fmla="*/ 1341903 w 1501311"/>
                    <a:gd name="connsiteY2" fmla="*/ 1439142 h 1944368"/>
                    <a:gd name="connsiteX3" fmla="*/ 1298334 w 1501311"/>
                    <a:gd name="connsiteY3" fmla="*/ 1481678 h 1944368"/>
                    <a:gd name="connsiteX4" fmla="*/ 1344523 w 1501311"/>
                    <a:gd name="connsiteY4" fmla="*/ 1566775 h 1944368"/>
                    <a:gd name="connsiteX5" fmla="*/ 1381396 w 1501311"/>
                    <a:gd name="connsiteY5" fmla="*/ 1685562 h 1944368"/>
                    <a:gd name="connsiteX6" fmla="*/ 1384230 w 1501311"/>
                    <a:gd name="connsiteY6" fmla="*/ 1713675 h 1944368"/>
                    <a:gd name="connsiteX7" fmla="*/ 1385964 w 1501311"/>
                    <a:gd name="connsiteY7" fmla="*/ 1713675 h 1944368"/>
                    <a:gd name="connsiteX8" fmla="*/ 1501311 w 1501311"/>
                    <a:gd name="connsiteY8" fmla="*/ 1829022 h 1944368"/>
                    <a:gd name="connsiteX9" fmla="*/ 1501311 w 1501311"/>
                    <a:gd name="connsiteY9" fmla="*/ 1874182 h 1944368"/>
                    <a:gd name="connsiteX10" fmla="*/ 1431125 w 1501311"/>
                    <a:gd name="connsiteY10" fmla="*/ 1944368 h 1944368"/>
                    <a:gd name="connsiteX11" fmla="*/ 1139060 w 1501311"/>
                    <a:gd name="connsiteY11" fmla="*/ 1944368 h 1944368"/>
                    <a:gd name="connsiteX12" fmla="*/ 1068874 w 1501311"/>
                    <a:gd name="connsiteY12" fmla="*/ 1874182 h 1944368"/>
                    <a:gd name="connsiteX13" fmla="*/ 1068873 w 1501311"/>
                    <a:gd name="connsiteY13" fmla="*/ 1829022 h 1944368"/>
                    <a:gd name="connsiteX14" fmla="*/ 1102658 w 1501311"/>
                    <a:gd name="connsiteY14" fmla="*/ 1747460 h 1944368"/>
                    <a:gd name="connsiteX15" fmla="*/ 1115337 w 1501311"/>
                    <a:gd name="connsiteY15" fmla="*/ 1738911 h 1944368"/>
                    <a:gd name="connsiteX16" fmla="*/ 1094667 w 1501311"/>
                    <a:gd name="connsiteY16" fmla="*/ 1672325 h 1944368"/>
                    <a:gd name="connsiteX17" fmla="*/ 1069380 w 1501311"/>
                    <a:gd name="connsiteY17" fmla="*/ 1625737 h 1944368"/>
                    <a:gd name="connsiteX18" fmla="*/ 1043616 w 1501311"/>
                    <a:gd name="connsiteY18" fmla="*/ 1637001 h 1944368"/>
                    <a:gd name="connsiteX19" fmla="*/ 779721 w 1501311"/>
                    <a:gd name="connsiteY19" fmla="*/ 1679917 h 1944368"/>
                    <a:gd name="connsiteX20" fmla="*/ 515825 w 1501311"/>
                    <a:gd name="connsiteY20" fmla="*/ 1637001 h 1944368"/>
                    <a:gd name="connsiteX21" fmla="*/ 460495 w 1501311"/>
                    <a:gd name="connsiteY21" fmla="*/ 1612810 h 1944368"/>
                    <a:gd name="connsiteX22" fmla="*/ 428191 w 1501311"/>
                    <a:gd name="connsiteY22" fmla="*/ 1672325 h 1944368"/>
                    <a:gd name="connsiteX23" fmla="*/ 407118 w 1501311"/>
                    <a:gd name="connsiteY23" fmla="*/ 1740211 h 1944368"/>
                    <a:gd name="connsiteX24" fmla="*/ 405381 w 1501311"/>
                    <a:gd name="connsiteY24" fmla="*/ 1757438 h 1944368"/>
                    <a:gd name="connsiteX25" fmla="*/ 423374 w 1501311"/>
                    <a:gd name="connsiteY25" fmla="*/ 1784124 h 1944368"/>
                    <a:gd name="connsiteX26" fmla="*/ 432438 w 1501311"/>
                    <a:gd name="connsiteY26" fmla="*/ 1829022 h 1944368"/>
                    <a:gd name="connsiteX27" fmla="*/ 432437 w 1501311"/>
                    <a:gd name="connsiteY27" fmla="*/ 1874182 h 1944368"/>
                    <a:gd name="connsiteX28" fmla="*/ 362251 w 1501311"/>
                    <a:gd name="connsiteY28" fmla="*/ 1944368 h 1944368"/>
                    <a:gd name="connsiteX29" fmla="*/ 70186 w 1501311"/>
                    <a:gd name="connsiteY29" fmla="*/ 1944368 h 1944368"/>
                    <a:gd name="connsiteX30" fmla="*/ 0 w 1501311"/>
                    <a:gd name="connsiteY30" fmla="*/ 1874182 h 1944368"/>
                    <a:gd name="connsiteX31" fmla="*/ 0 w 1501311"/>
                    <a:gd name="connsiteY31" fmla="*/ 1829022 h 1944368"/>
                    <a:gd name="connsiteX32" fmla="*/ 115347 w 1501311"/>
                    <a:gd name="connsiteY32" fmla="*/ 1713675 h 1944368"/>
                    <a:gd name="connsiteX33" fmla="*/ 136600 w 1501311"/>
                    <a:gd name="connsiteY33" fmla="*/ 1713675 h 1944368"/>
                    <a:gd name="connsiteX34" fmla="*/ 157056 w 1501311"/>
                    <a:gd name="connsiteY34" fmla="*/ 1624916 h 1944368"/>
                    <a:gd name="connsiteX35" fmla="*/ 236681 w 1501311"/>
                    <a:gd name="connsiteY35" fmla="*/ 1459281 h 1944368"/>
                    <a:gd name="connsiteX36" fmla="*/ 237344 w 1501311"/>
                    <a:gd name="connsiteY36" fmla="*/ 1458478 h 1944368"/>
                    <a:gd name="connsiteX37" fmla="*/ 217539 w 1501311"/>
                    <a:gd name="connsiteY37" fmla="*/ 1439142 h 1944368"/>
                    <a:gd name="connsiteX38" fmla="*/ 101752 w 1501311"/>
                    <a:gd name="connsiteY38" fmla="*/ 1133807 h 1944368"/>
                    <a:gd name="connsiteX39" fmla="*/ 790651 w 1501311"/>
                    <a:gd name="connsiteY39" fmla="*/ 0 h 1944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501311" h="1944368">
                      <a:moveTo>
                        <a:pt x="790651" y="0"/>
                      </a:moveTo>
                      <a:cubicBezTo>
                        <a:pt x="1165083" y="0"/>
                        <a:pt x="1457689" y="832198"/>
                        <a:pt x="1457689" y="1133807"/>
                      </a:cubicBezTo>
                      <a:cubicBezTo>
                        <a:pt x="1457689" y="1246910"/>
                        <a:pt x="1415004" y="1351983"/>
                        <a:pt x="1341903" y="1439142"/>
                      </a:cubicBezTo>
                      <a:lnTo>
                        <a:pt x="1298334" y="1481678"/>
                      </a:lnTo>
                      <a:lnTo>
                        <a:pt x="1344523" y="1566775"/>
                      </a:lnTo>
                      <a:cubicBezTo>
                        <a:pt x="1360534" y="1604630"/>
                        <a:pt x="1372967" y="1644367"/>
                        <a:pt x="1381396" y="1685562"/>
                      </a:cubicBezTo>
                      <a:lnTo>
                        <a:pt x="1384230" y="1713675"/>
                      </a:lnTo>
                      <a:lnTo>
                        <a:pt x="1385964" y="1713675"/>
                      </a:lnTo>
                      <a:cubicBezTo>
                        <a:pt x="1449668" y="1713675"/>
                        <a:pt x="1501311" y="1765318"/>
                        <a:pt x="1501311" y="1829022"/>
                      </a:cubicBezTo>
                      <a:lnTo>
                        <a:pt x="1501311" y="1874182"/>
                      </a:lnTo>
                      <a:cubicBezTo>
                        <a:pt x="1501311" y="1912945"/>
                        <a:pt x="1469888" y="1944368"/>
                        <a:pt x="1431125" y="1944368"/>
                      </a:cubicBezTo>
                      <a:lnTo>
                        <a:pt x="1139060" y="1944368"/>
                      </a:lnTo>
                      <a:cubicBezTo>
                        <a:pt x="1100297" y="1944368"/>
                        <a:pt x="1068874" y="1912945"/>
                        <a:pt x="1068874" y="1874182"/>
                      </a:cubicBezTo>
                      <a:cubicBezTo>
                        <a:pt x="1068874" y="1859129"/>
                        <a:pt x="1068873" y="1844075"/>
                        <a:pt x="1068873" y="1829022"/>
                      </a:cubicBezTo>
                      <a:cubicBezTo>
                        <a:pt x="1068873" y="1797170"/>
                        <a:pt x="1081784" y="1768333"/>
                        <a:pt x="1102658" y="1747460"/>
                      </a:cubicBezTo>
                      <a:lnTo>
                        <a:pt x="1115337" y="1738911"/>
                      </a:lnTo>
                      <a:lnTo>
                        <a:pt x="1094667" y="1672325"/>
                      </a:lnTo>
                      <a:lnTo>
                        <a:pt x="1069380" y="1625737"/>
                      </a:lnTo>
                      <a:lnTo>
                        <a:pt x="1043616" y="1637001"/>
                      </a:lnTo>
                      <a:cubicBezTo>
                        <a:pt x="962505" y="1664636"/>
                        <a:pt x="873328" y="1679917"/>
                        <a:pt x="779721" y="1679917"/>
                      </a:cubicBezTo>
                      <a:cubicBezTo>
                        <a:pt x="686113" y="1679917"/>
                        <a:pt x="596936" y="1664636"/>
                        <a:pt x="515825" y="1637001"/>
                      </a:cubicBezTo>
                      <a:lnTo>
                        <a:pt x="460495" y="1612810"/>
                      </a:lnTo>
                      <a:lnTo>
                        <a:pt x="428191" y="1672325"/>
                      </a:lnTo>
                      <a:cubicBezTo>
                        <a:pt x="419041" y="1693959"/>
                        <a:pt x="411935" y="1716668"/>
                        <a:pt x="407118" y="1740211"/>
                      </a:cubicBezTo>
                      <a:lnTo>
                        <a:pt x="405381" y="1757438"/>
                      </a:lnTo>
                      <a:lnTo>
                        <a:pt x="423374" y="1784124"/>
                      </a:lnTo>
                      <a:cubicBezTo>
                        <a:pt x="429210" y="1797924"/>
                        <a:pt x="432438" y="1813096"/>
                        <a:pt x="432438" y="1829022"/>
                      </a:cubicBezTo>
                      <a:cubicBezTo>
                        <a:pt x="432438" y="1844075"/>
                        <a:pt x="432437" y="1859129"/>
                        <a:pt x="432437" y="1874182"/>
                      </a:cubicBezTo>
                      <a:cubicBezTo>
                        <a:pt x="432437" y="1912945"/>
                        <a:pt x="401014" y="1944368"/>
                        <a:pt x="362251" y="1944368"/>
                      </a:cubicBezTo>
                      <a:lnTo>
                        <a:pt x="70186" y="1944368"/>
                      </a:lnTo>
                      <a:cubicBezTo>
                        <a:pt x="31423" y="1944368"/>
                        <a:pt x="0" y="1912945"/>
                        <a:pt x="0" y="1874182"/>
                      </a:cubicBezTo>
                      <a:lnTo>
                        <a:pt x="0" y="1829022"/>
                      </a:lnTo>
                      <a:cubicBezTo>
                        <a:pt x="0" y="1765318"/>
                        <a:pt x="51643" y="1713675"/>
                        <a:pt x="115347" y="1713675"/>
                      </a:cubicBezTo>
                      <a:lnTo>
                        <a:pt x="136600" y="1713675"/>
                      </a:lnTo>
                      <a:lnTo>
                        <a:pt x="157056" y="1624916"/>
                      </a:lnTo>
                      <a:cubicBezTo>
                        <a:pt x="175545" y="1565469"/>
                        <a:pt x="202565" y="1509780"/>
                        <a:pt x="236681" y="1459281"/>
                      </a:cubicBezTo>
                      <a:lnTo>
                        <a:pt x="237344" y="1458478"/>
                      </a:lnTo>
                      <a:lnTo>
                        <a:pt x="217539" y="1439142"/>
                      </a:lnTo>
                      <a:cubicBezTo>
                        <a:pt x="144437" y="1351983"/>
                        <a:pt x="101752" y="1246910"/>
                        <a:pt x="101752" y="1133807"/>
                      </a:cubicBezTo>
                      <a:cubicBezTo>
                        <a:pt x="101752" y="832198"/>
                        <a:pt x="416220" y="0"/>
                        <a:pt x="79065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5" name="二等辺三角形 34">
                <a:extLst>
                  <a:ext uri="{FF2B5EF4-FFF2-40B4-BE49-F238E27FC236}">
                    <a16:creationId xmlns:a16="http://schemas.microsoft.com/office/drawing/2014/main" id="{620BE675-AA1F-4ABD-A146-B2921F6E0FAA}"/>
                  </a:ext>
                </a:extLst>
              </p:cNvPr>
              <p:cNvSpPr/>
              <p:nvPr/>
            </p:nvSpPr>
            <p:spPr>
              <a:xfrm rot="19800000">
                <a:off x="1061848" y="894138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二等辺三角形 35">
                <a:extLst>
                  <a:ext uri="{FF2B5EF4-FFF2-40B4-BE49-F238E27FC236}">
                    <a16:creationId xmlns:a16="http://schemas.microsoft.com/office/drawing/2014/main" id="{61DE7AA1-8414-4813-BA05-4EFBBDECAE0A}"/>
                  </a:ext>
                </a:extLst>
              </p:cNvPr>
              <p:cNvSpPr/>
              <p:nvPr/>
            </p:nvSpPr>
            <p:spPr>
              <a:xfrm rot="19800000">
                <a:off x="1107628" y="867707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二等辺三角形 36">
                <a:extLst>
                  <a:ext uri="{FF2B5EF4-FFF2-40B4-BE49-F238E27FC236}">
                    <a16:creationId xmlns:a16="http://schemas.microsoft.com/office/drawing/2014/main" id="{C2D3440F-7159-40BA-9A2D-E96297F5D186}"/>
                  </a:ext>
                </a:extLst>
              </p:cNvPr>
              <p:cNvSpPr/>
              <p:nvPr/>
            </p:nvSpPr>
            <p:spPr>
              <a:xfrm rot="19800000">
                <a:off x="1153408" y="841276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二等辺三角形 37">
                <a:extLst>
                  <a:ext uri="{FF2B5EF4-FFF2-40B4-BE49-F238E27FC236}">
                    <a16:creationId xmlns:a16="http://schemas.microsoft.com/office/drawing/2014/main" id="{108C3EAD-077F-4FD7-9AE5-27BFD50CD1E9}"/>
                  </a:ext>
                </a:extLst>
              </p:cNvPr>
              <p:cNvSpPr/>
              <p:nvPr/>
            </p:nvSpPr>
            <p:spPr>
              <a:xfrm rot="19800000">
                <a:off x="1199188" y="814844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角丸四角形 72">
                <a:extLst>
                  <a:ext uri="{FF2B5EF4-FFF2-40B4-BE49-F238E27FC236}">
                    <a16:creationId xmlns:a16="http://schemas.microsoft.com/office/drawing/2014/main" id="{E2084BE9-4026-4203-961D-125D2194CCF7}"/>
                  </a:ext>
                </a:extLst>
              </p:cNvPr>
              <p:cNvSpPr/>
              <p:nvPr/>
            </p:nvSpPr>
            <p:spPr>
              <a:xfrm rot="19800000">
                <a:off x="1257946" y="947908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rgbClr val="6633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二等辺三角形 39">
                <a:extLst>
                  <a:ext uri="{FF2B5EF4-FFF2-40B4-BE49-F238E27FC236}">
                    <a16:creationId xmlns:a16="http://schemas.microsoft.com/office/drawing/2014/main" id="{B82AB056-DD06-4618-9E6A-5648C07F7804}"/>
                  </a:ext>
                </a:extLst>
              </p:cNvPr>
              <p:cNvSpPr/>
              <p:nvPr/>
            </p:nvSpPr>
            <p:spPr>
              <a:xfrm rot="1800000" flipH="1">
                <a:off x="2863462" y="896519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二等辺三角形 40">
                <a:extLst>
                  <a:ext uri="{FF2B5EF4-FFF2-40B4-BE49-F238E27FC236}">
                    <a16:creationId xmlns:a16="http://schemas.microsoft.com/office/drawing/2014/main" id="{CF03BACA-043E-4F7B-9B56-C1BDDBA70AA1}"/>
                  </a:ext>
                </a:extLst>
              </p:cNvPr>
              <p:cNvSpPr/>
              <p:nvPr/>
            </p:nvSpPr>
            <p:spPr>
              <a:xfrm rot="1800000" flipH="1">
                <a:off x="2817682" y="870088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二等辺三角形 41">
                <a:extLst>
                  <a:ext uri="{FF2B5EF4-FFF2-40B4-BE49-F238E27FC236}">
                    <a16:creationId xmlns:a16="http://schemas.microsoft.com/office/drawing/2014/main" id="{954D7613-911E-48AA-80E0-7B6DFE59629B}"/>
                  </a:ext>
                </a:extLst>
              </p:cNvPr>
              <p:cNvSpPr/>
              <p:nvPr/>
            </p:nvSpPr>
            <p:spPr>
              <a:xfrm rot="1800000" flipH="1">
                <a:off x="2771902" y="843657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二等辺三角形 42">
                <a:extLst>
                  <a:ext uri="{FF2B5EF4-FFF2-40B4-BE49-F238E27FC236}">
                    <a16:creationId xmlns:a16="http://schemas.microsoft.com/office/drawing/2014/main" id="{D30A4C3E-816B-4BEA-B8F6-0E3070A95F6F}"/>
                  </a:ext>
                </a:extLst>
              </p:cNvPr>
              <p:cNvSpPr/>
              <p:nvPr/>
            </p:nvSpPr>
            <p:spPr>
              <a:xfrm rot="1800000" flipH="1">
                <a:off x="2726122" y="817225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角丸四角形 72">
                <a:extLst>
                  <a:ext uri="{FF2B5EF4-FFF2-40B4-BE49-F238E27FC236}">
                    <a16:creationId xmlns:a16="http://schemas.microsoft.com/office/drawing/2014/main" id="{6BEC2954-E53A-4A3A-8B01-2AEEFC80FFE8}"/>
                  </a:ext>
                </a:extLst>
              </p:cNvPr>
              <p:cNvSpPr/>
              <p:nvPr/>
            </p:nvSpPr>
            <p:spPr>
              <a:xfrm rot="1800000" flipH="1">
                <a:off x="2442747" y="950289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rgbClr val="6633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2092126-9136-4836-8AA6-FFC1111AE42E}"/>
                </a:ext>
              </a:extLst>
            </p:cNvPr>
            <p:cNvGrpSpPr/>
            <p:nvPr/>
          </p:nvGrpSpPr>
          <p:grpSpPr>
            <a:xfrm>
              <a:off x="1516875" y="790817"/>
              <a:ext cx="994894" cy="1000597"/>
              <a:chOff x="1516875" y="790817"/>
              <a:chExt cx="994894" cy="1000597"/>
            </a:xfrm>
          </p:grpSpPr>
          <p:sp>
            <p:nvSpPr>
              <p:cNvPr id="5" name="円/楕円 326">
                <a:extLst>
                  <a:ext uri="{FF2B5EF4-FFF2-40B4-BE49-F238E27FC236}">
                    <a16:creationId xmlns:a16="http://schemas.microsoft.com/office/drawing/2014/main" id="{9DD36EDF-A9CE-4F25-8E5A-65EC0F05AB2F}"/>
                  </a:ext>
                </a:extLst>
              </p:cNvPr>
              <p:cNvSpPr/>
              <p:nvPr/>
            </p:nvSpPr>
            <p:spPr>
              <a:xfrm>
                <a:off x="2241921" y="790817"/>
                <a:ext cx="269848" cy="269846"/>
              </a:xfrm>
              <a:prstGeom prst="ellipse">
                <a:avLst/>
              </a:prstGeom>
              <a:solidFill>
                <a:srgbClr val="6633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" name="円/楕円 327">
                <a:extLst>
                  <a:ext uri="{FF2B5EF4-FFF2-40B4-BE49-F238E27FC236}">
                    <a16:creationId xmlns:a16="http://schemas.microsoft.com/office/drawing/2014/main" id="{83FCAC7C-C45B-48B1-BD9F-5BA56DDFB390}"/>
                  </a:ext>
                </a:extLst>
              </p:cNvPr>
              <p:cNvSpPr/>
              <p:nvPr/>
            </p:nvSpPr>
            <p:spPr>
              <a:xfrm>
                <a:off x="2301615" y="850511"/>
                <a:ext cx="150458" cy="150457"/>
              </a:xfrm>
              <a:prstGeom prst="ellipse">
                <a:avLst/>
              </a:prstGeom>
              <a:solidFill>
                <a:srgbClr val="CC99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7" name="円/楕円 328">
                <a:extLst>
                  <a:ext uri="{FF2B5EF4-FFF2-40B4-BE49-F238E27FC236}">
                    <a16:creationId xmlns:a16="http://schemas.microsoft.com/office/drawing/2014/main" id="{66A9E272-7E2B-4468-AB4B-2B32F43BF719}"/>
                  </a:ext>
                </a:extLst>
              </p:cNvPr>
              <p:cNvSpPr/>
              <p:nvPr/>
            </p:nvSpPr>
            <p:spPr>
              <a:xfrm>
                <a:off x="1516875" y="790817"/>
                <a:ext cx="269848" cy="269846"/>
              </a:xfrm>
              <a:prstGeom prst="ellipse">
                <a:avLst/>
              </a:prstGeom>
              <a:solidFill>
                <a:srgbClr val="6633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" name="円/楕円 329">
                <a:extLst>
                  <a:ext uri="{FF2B5EF4-FFF2-40B4-BE49-F238E27FC236}">
                    <a16:creationId xmlns:a16="http://schemas.microsoft.com/office/drawing/2014/main" id="{C6F9A445-B0D7-4D4E-ADDD-BE5518CFBB22}"/>
                  </a:ext>
                </a:extLst>
              </p:cNvPr>
              <p:cNvSpPr/>
              <p:nvPr/>
            </p:nvSpPr>
            <p:spPr>
              <a:xfrm>
                <a:off x="1576571" y="850511"/>
                <a:ext cx="150458" cy="150457"/>
              </a:xfrm>
              <a:prstGeom prst="ellipse">
                <a:avLst/>
              </a:prstGeom>
              <a:solidFill>
                <a:srgbClr val="CC99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" name="角丸四角形 330">
                <a:extLst>
                  <a:ext uri="{FF2B5EF4-FFF2-40B4-BE49-F238E27FC236}">
                    <a16:creationId xmlns:a16="http://schemas.microsoft.com/office/drawing/2014/main" id="{2BFBF344-ECBA-495B-93B1-6171CC51F2FE}"/>
                  </a:ext>
                </a:extLst>
              </p:cNvPr>
              <p:cNvSpPr/>
              <p:nvPr/>
            </p:nvSpPr>
            <p:spPr>
              <a:xfrm>
                <a:off x="1614554" y="932903"/>
                <a:ext cx="792472" cy="792472"/>
              </a:xfrm>
              <a:prstGeom prst="roundRect">
                <a:avLst>
                  <a:gd name="adj" fmla="val 28686"/>
                </a:avLst>
              </a:prstGeom>
              <a:solidFill>
                <a:srgbClr val="6633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0" name="角丸四角形 331">
                <a:extLst>
                  <a:ext uri="{FF2B5EF4-FFF2-40B4-BE49-F238E27FC236}">
                    <a16:creationId xmlns:a16="http://schemas.microsoft.com/office/drawing/2014/main" id="{D90C95DE-4112-4386-88B3-4FF4CFA67A20}"/>
                  </a:ext>
                </a:extLst>
              </p:cNvPr>
              <p:cNvSpPr/>
              <p:nvPr/>
            </p:nvSpPr>
            <p:spPr>
              <a:xfrm>
                <a:off x="1669078" y="1177328"/>
                <a:ext cx="683424" cy="614086"/>
              </a:xfrm>
              <a:prstGeom prst="roundRect">
                <a:avLst/>
              </a:prstGeom>
              <a:solidFill>
                <a:srgbClr val="CC99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882B8F45-1655-45E7-92DF-27E9F1CE36EC}"/>
                  </a:ext>
                </a:extLst>
              </p:cNvPr>
              <p:cNvSpPr/>
              <p:nvPr/>
            </p:nvSpPr>
            <p:spPr>
              <a:xfrm>
                <a:off x="1746633" y="1280448"/>
                <a:ext cx="528315" cy="447380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" name="円/楕円 333">
                <a:extLst>
                  <a:ext uri="{FF2B5EF4-FFF2-40B4-BE49-F238E27FC236}">
                    <a16:creationId xmlns:a16="http://schemas.microsoft.com/office/drawing/2014/main" id="{D2A23DD3-AA4D-4A19-A65B-55D566A8FB01}"/>
                  </a:ext>
                </a:extLst>
              </p:cNvPr>
              <p:cNvSpPr/>
              <p:nvPr/>
            </p:nvSpPr>
            <p:spPr>
              <a:xfrm>
                <a:off x="1921769" y="1096480"/>
                <a:ext cx="178044" cy="158292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3" name="二等辺三角形 12">
                <a:extLst>
                  <a:ext uri="{FF2B5EF4-FFF2-40B4-BE49-F238E27FC236}">
                    <a16:creationId xmlns:a16="http://schemas.microsoft.com/office/drawing/2014/main" id="{6BD32648-5759-4C3F-87B4-6DF2D48A388D}"/>
                  </a:ext>
                </a:extLst>
              </p:cNvPr>
              <p:cNvSpPr/>
              <p:nvPr/>
            </p:nvSpPr>
            <p:spPr>
              <a:xfrm>
                <a:off x="2015106" y="1552555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4" name="二等辺三角形 13">
                <a:extLst>
                  <a:ext uri="{FF2B5EF4-FFF2-40B4-BE49-F238E27FC236}">
                    <a16:creationId xmlns:a16="http://schemas.microsoft.com/office/drawing/2014/main" id="{95632302-48D4-4ABD-8122-ADCD95BFD6E6}"/>
                  </a:ext>
                </a:extLst>
              </p:cNvPr>
              <p:cNvSpPr/>
              <p:nvPr/>
            </p:nvSpPr>
            <p:spPr>
              <a:xfrm>
                <a:off x="2079471" y="1552555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5" name="二等辺三角形 14">
                <a:extLst>
                  <a:ext uri="{FF2B5EF4-FFF2-40B4-BE49-F238E27FC236}">
                    <a16:creationId xmlns:a16="http://schemas.microsoft.com/office/drawing/2014/main" id="{03BBCC43-5EB3-4739-9F92-7A84AA0119E6}"/>
                  </a:ext>
                </a:extLst>
              </p:cNvPr>
              <p:cNvSpPr/>
              <p:nvPr/>
            </p:nvSpPr>
            <p:spPr>
              <a:xfrm>
                <a:off x="2143836" y="1552555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" name="二等辺三角形 15">
                <a:extLst>
                  <a:ext uri="{FF2B5EF4-FFF2-40B4-BE49-F238E27FC236}">
                    <a16:creationId xmlns:a16="http://schemas.microsoft.com/office/drawing/2014/main" id="{0BCC4A0E-C66C-4819-8A37-A56C40A0D265}"/>
                  </a:ext>
                </a:extLst>
              </p:cNvPr>
              <p:cNvSpPr/>
              <p:nvPr/>
            </p:nvSpPr>
            <p:spPr>
              <a:xfrm>
                <a:off x="2208201" y="1552555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B967AEF3-56E7-4677-B166-F93B3FBF7627}"/>
                  </a:ext>
                </a:extLst>
              </p:cNvPr>
              <p:cNvSpPr/>
              <p:nvPr/>
            </p:nvSpPr>
            <p:spPr>
              <a:xfrm>
                <a:off x="1757645" y="1552555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" name="二等辺三角形 17">
                <a:extLst>
                  <a:ext uri="{FF2B5EF4-FFF2-40B4-BE49-F238E27FC236}">
                    <a16:creationId xmlns:a16="http://schemas.microsoft.com/office/drawing/2014/main" id="{045F4C93-ECD6-46AD-87A3-FBE5685D515D}"/>
                  </a:ext>
                </a:extLst>
              </p:cNvPr>
              <p:cNvSpPr/>
              <p:nvPr/>
            </p:nvSpPr>
            <p:spPr>
              <a:xfrm>
                <a:off x="1822010" y="1552555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二等辺三角形 18">
                <a:extLst>
                  <a:ext uri="{FF2B5EF4-FFF2-40B4-BE49-F238E27FC236}">
                    <a16:creationId xmlns:a16="http://schemas.microsoft.com/office/drawing/2014/main" id="{6AF534F9-4755-42CF-86AB-0CEB3E6B6008}"/>
                  </a:ext>
                </a:extLst>
              </p:cNvPr>
              <p:cNvSpPr/>
              <p:nvPr/>
            </p:nvSpPr>
            <p:spPr>
              <a:xfrm>
                <a:off x="1886375" y="1552555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二等辺三角形 19">
                <a:extLst>
                  <a:ext uri="{FF2B5EF4-FFF2-40B4-BE49-F238E27FC236}">
                    <a16:creationId xmlns:a16="http://schemas.microsoft.com/office/drawing/2014/main" id="{3DDDB949-2B6A-48D9-A57F-87D46BE421C5}"/>
                  </a:ext>
                </a:extLst>
              </p:cNvPr>
              <p:cNvSpPr/>
              <p:nvPr/>
            </p:nvSpPr>
            <p:spPr>
              <a:xfrm>
                <a:off x="1950740" y="1552555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二等辺三角形 20">
                <a:extLst>
                  <a:ext uri="{FF2B5EF4-FFF2-40B4-BE49-F238E27FC236}">
                    <a16:creationId xmlns:a16="http://schemas.microsoft.com/office/drawing/2014/main" id="{0F887FB1-EC67-430B-8FE4-C4286A49FF74}"/>
                  </a:ext>
                </a:extLst>
              </p:cNvPr>
              <p:cNvSpPr/>
              <p:nvPr/>
            </p:nvSpPr>
            <p:spPr>
              <a:xfrm rot="10800000">
                <a:off x="1950741" y="1276124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二等辺三角形 21">
                <a:extLst>
                  <a:ext uri="{FF2B5EF4-FFF2-40B4-BE49-F238E27FC236}">
                    <a16:creationId xmlns:a16="http://schemas.microsoft.com/office/drawing/2014/main" id="{789A0944-5337-4E5A-A32C-E5D9ECD93C03}"/>
                  </a:ext>
                </a:extLst>
              </p:cNvPr>
              <p:cNvSpPr/>
              <p:nvPr/>
            </p:nvSpPr>
            <p:spPr>
              <a:xfrm rot="10800000">
                <a:off x="1886376" y="1276124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二等辺三角形 22">
                <a:extLst>
                  <a:ext uri="{FF2B5EF4-FFF2-40B4-BE49-F238E27FC236}">
                    <a16:creationId xmlns:a16="http://schemas.microsoft.com/office/drawing/2014/main" id="{04A180CE-2E8A-4C33-AD0B-947164F3A826}"/>
                  </a:ext>
                </a:extLst>
              </p:cNvPr>
              <p:cNvSpPr/>
              <p:nvPr/>
            </p:nvSpPr>
            <p:spPr>
              <a:xfrm rot="10800000">
                <a:off x="1822010" y="1276124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二等辺三角形 23">
                <a:extLst>
                  <a:ext uri="{FF2B5EF4-FFF2-40B4-BE49-F238E27FC236}">
                    <a16:creationId xmlns:a16="http://schemas.microsoft.com/office/drawing/2014/main" id="{6C69B415-D56C-4DA3-81E8-B4051D74668D}"/>
                  </a:ext>
                </a:extLst>
              </p:cNvPr>
              <p:cNvSpPr/>
              <p:nvPr/>
            </p:nvSpPr>
            <p:spPr>
              <a:xfrm rot="10800000">
                <a:off x="1757645" y="1276124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二等辺三角形 24">
                <a:extLst>
                  <a:ext uri="{FF2B5EF4-FFF2-40B4-BE49-F238E27FC236}">
                    <a16:creationId xmlns:a16="http://schemas.microsoft.com/office/drawing/2014/main" id="{7E746D85-5D2B-4482-A7A2-DFF2EDC33FF8}"/>
                  </a:ext>
                </a:extLst>
              </p:cNvPr>
              <p:cNvSpPr/>
              <p:nvPr/>
            </p:nvSpPr>
            <p:spPr>
              <a:xfrm rot="10800000">
                <a:off x="2208201" y="1276124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二等辺三角形 25">
                <a:extLst>
                  <a:ext uri="{FF2B5EF4-FFF2-40B4-BE49-F238E27FC236}">
                    <a16:creationId xmlns:a16="http://schemas.microsoft.com/office/drawing/2014/main" id="{C9FDD72C-7FF2-4A5E-A97E-C757E3365E38}"/>
                  </a:ext>
                </a:extLst>
              </p:cNvPr>
              <p:cNvSpPr/>
              <p:nvPr/>
            </p:nvSpPr>
            <p:spPr>
              <a:xfrm rot="10800000">
                <a:off x="2143836" y="1276124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二等辺三角形 26">
                <a:extLst>
                  <a:ext uri="{FF2B5EF4-FFF2-40B4-BE49-F238E27FC236}">
                    <a16:creationId xmlns:a16="http://schemas.microsoft.com/office/drawing/2014/main" id="{EFA0A29F-D7B8-49F0-8B4B-2978514F98BC}"/>
                  </a:ext>
                </a:extLst>
              </p:cNvPr>
              <p:cNvSpPr/>
              <p:nvPr/>
            </p:nvSpPr>
            <p:spPr>
              <a:xfrm rot="10800000">
                <a:off x="2079471" y="1276124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二等辺三角形 27">
                <a:extLst>
                  <a:ext uri="{FF2B5EF4-FFF2-40B4-BE49-F238E27FC236}">
                    <a16:creationId xmlns:a16="http://schemas.microsoft.com/office/drawing/2014/main" id="{93609C72-3667-48D9-A00D-184A6D3B655D}"/>
                  </a:ext>
                </a:extLst>
              </p:cNvPr>
              <p:cNvSpPr/>
              <p:nvPr/>
            </p:nvSpPr>
            <p:spPr>
              <a:xfrm rot="10800000">
                <a:off x="2015106" y="1276124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円/楕円 336">
                <a:extLst>
                  <a:ext uri="{FF2B5EF4-FFF2-40B4-BE49-F238E27FC236}">
                    <a16:creationId xmlns:a16="http://schemas.microsoft.com/office/drawing/2014/main" id="{02579A20-5A39-411C-B828-A642606B4031}"/>
                  </a:ext>
                </a:extLst>
              </p:cNvPr>
              <p:cNvSpPr/>
              <p:nvPr/>
            </p:nvSpPr>
            <p:spPr>
              <a:xfrm>
                <a:off x="1757158" y="968196"/>
                <a:ext cx="210343" cy="210343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0" name="円/楕円 337">
                <a:extLst>
                  <a:ext uri="{FF2B5EF4-FFF2-40B4-BE49-F238E27FC236}">
                    <a16:creationId xmlns:a16="http://schemas.microsoft.com/office/drawing/2014/main" id="{145A7A61-FB29-4594-B0AD-E5310D3D937A}"/>
                  </a:ext>
                </a:extLst>
              </p:cNvPr>
              <p:cNvSpPr/>
              <p:nvPr/>
            </p:nvSpPr>
            <p:spPr>
              <a:xfrm>
                <a:off x="2050670" y="968196"/>
                <a:ext cx="210343" cy="210343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1" name="円/楕円 338">
                <a:extLst>
                  <a:ext uri="{FF2B5EF4-FFF2-40B4-BE49-F238E27FC236}">
                    <a16:creationId xmlns:a16="http://schemas.microsoft.com/office/drawing/2014/main" id="{01834C62-8F2D-4B2F-BF4C-A1D981D4188E}"/>
                  </a:ext>
                </a:extLst>
              </p:cNvPr>
              <p:cNvSpPr/>
              <p:nvPr/>
            </p:nvSpPr>
            <p:spPr>
              <a:xfrm>
                <a:off x="1790498" y="1008063"/>
                <a:ext cx="143664" cy="143662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2" name="円/楕円 339">
                <a:extLst>
                  <a:ext uri="{FF2B5EF4-FFF2-40B4-BE49-F238E27FC236}">
                    <a16:creationId xmlns:a16="http://schemas.microsoft.com/office/drawing/2014/main" id="{DEEA9972-376F-4DF1-939D-00B1A7A861AA}"/>
                  </a:ext>
                </a:extLst>
              </p:cNvPr>
              <p:cNvSpPr/>
              <p:nvPr/>
            </p:nvSpPr>
            <p:spPr>
              <a:xfrm>
                <a:off x="2084010" y="1011062"/>
                <a:ext cx="143664" cy="143662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" name="円/楕円 333">
                <a:extLst>
                  <a:ext uri="{FF2B5EF4-FFF2-40B4-BE49-F238E27FC236}">
                    <a16:creationId xmlns:a16="http://schemas.microsoft.com/office/drawing/2014/main" id="{FFF3B1AF-5062-4F91-A2AC-6C99C529C1FB}"/>
                  </a:ext>
                </a:extLst>
              </p:cNvPr>
              <p:cNvSpPr/>
              <p:nvPr/>
            </p:nvSpPr>
            <p:spPr>
              <a:xfrm>
                <a:off x="2014275" y="1121068"/>
                <a:ext cx="49454" cy="4572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0492396D-26AB-4EE9-A8A1-59EB39A448A3}"/>
              </a:ext>
            </a:extLst>
          </p:cNvPr>
          <p:cNvGrpSpPr/>
          <p:nvPr/>
        </p:nvGrpSpPr>
        <p:grpSpPr>
          <a:xfrm>
            <a:off x="4050141" y="993434"/>
            <a:ext cx="1891642" cy="2399713"/>
            <a:chOff x="3099424" y="790817"/>
            <a:chExt cx="1891642" cy="2399713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10E606C5-F89B-4CE6-9796-D1B05EE4391E}"/>
                </a:ext>
              </a:extLst>
            </p:cNvPr>
            <p:cNvGrpSpPr/>
            <p:nvPr/>
          </p:nvGrpSpPr>
          <p:grpSpPr>
            <a:xfrm>
              <a:off x="3099424" y="834093"/>
              <a:ext cx="1891642" cy="2356437"/>
              <a:chOff x="3099424" y="834093"/>
              <a:chExt cx="1891642" cy="2356437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A1A9048E-1D60-4508-817E-4233BD609515}"/>
                  </a:ext>
                </a:extLst>
              </p:cNvPr>
              <p:cNvGrpSpPr/>
              <p:nvPr/>
            </p:nvGrpSpPr>
            <p:grpSpPr>
              <a:xfrm>
                <a:off x="3110605" y="1246162"/>
                <a:ext cx="1785455" cy="1944368"/>
                <a:chOff x="1064000" y="1246162"/>
                <a:chExt cx="1785455" cy="1944368"/>
              </a:xfrm>
            </p:grpSpPr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F2FE22F7-7E77-49D5-A65B-9AD2E00A7CEC}"/>
                    </a:ext>
                  </a:extLst>
                </p:cNvPr>
                <p:cNvGrpSpPr/>
                <p:nvPr/>
              </p:nvGrpSpPr>
              <p:grpSpPr>
                <a:xfrm>
                  <a:off x="1064000" y="2980052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107" name="月 106">
                    <a:extLst>
                      <a:ext uri="{FF2B5EF4-FFF2-40B4-BE49-F238E27FC236}">
                        <a16:creationId xmlns:a16="http://schemas.microsoft.com/office/drawing/2014/main" id="{0B642226-B12F-448F-887D-769333D41E96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8" name="月 107">
                    <a:extLst>
                      <a:ext uri="{FF2B5EF4-FFF2-40B4-BE49-F238E27FC236}">
                        <a16:creationId xmlns:a16="http://schemas.microsoft.com/office/drawing/2014/main" id="{22393395-3BDF-4945-B36B-92D8A3FD0A1A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9" name="月 108">
                    <a:extLst>
                      <a:ext uri="{FF2B5EF4-FFF2-40B4-BE49-F238E27FC236}">
                        <a16:creationId xmlns:a16="http://schemas.microsoft.com/office/drawing/2014/main" id="{700AFB55-3655-4FE7-89DB-BF653EB42A3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2" name="グループ化 101">
                  <a:extLst>
                    <a:ext uri="{FF2B5EF4-FFF2-40B4-BE49-F238E27FC236}">
                      <a16:creationId xmlns:a16="http://schemas.microsoft.com/office/drawing/2014/main" id="{43BBD465-707F-4745-810D-65186B5D33B9}"/>
                    </a:ext>
                  </a:extLst>
                </p:cNvPr>
                <p:cNvGrpSpPr/>
                <p:nvPr/>
              </p:nvGrpSpPr>
              <p:grpSpPr>
                <a:xfrm flipH="1">
                  <a:off x="2454822" y="2977245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104" name="月 103">
                    <a:extLst>
                      <a:ext uri="{FF2B5EF4-FFF2-40B4-BE49-F238E27FC236}">
                        <a16:creationId xmlns:a16="http://schemas.microsoft.com/office/drawing/2014/main" id="{56A3A370-53D8-48A7-A2A4-26A4D9A363CB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5" name="月 104">
                    <a:extLst>
                      <a:ext uri="{FF2B5EF4-FFF2-40B4-BE49-F238E27FC236}">
                        <a16:creationId xmlns:a16="http://schemas.microsoft.com/office/drawing/2014/main" id="{24B377D1-E512-4919-8BF8-646B7E92AC1E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06" name="月 105">
                    <a:extLst>
                      <a:ext uri="{FF2B5EF4-FFF2-40B4-BE49-F238E27FC236}">
                        <a16:creationId xmlns:a16="http://schemas.microsoft.com/office/drawing/2014/main" id="{0E9DC143-8F29-41B3-A7D9-F698B46C6462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C144DAC1-95E9-496F-9A41-2D1CF6EB06E7}"/>
                    </a:ext>
                  </a:extLst>
                </p:cNvPr>
                <p:cNvSpPr/>
                <p:nvPr/>
              </p:nvSpPr>
              <p:spPr>
                <a:xfrm>
                  <a:off x="1206072" y="1246162"/>
                  <a:ext cx="1501311" cy="1944368"/>
                </a:xfrm>
                <a:custGeom>
                  <a:avLst/>
                  <a:gdLst>
                    <a:gd name="connsiteX0" fmla="*/ 790651 w 1501311"/>
                    <a:gd name="connsiteY0" fmla="*/ 0 h 1944368"/>
                    <a:gd name="connsiteX1" fmla="*/ 1457689 w 1501311"/>
                    <a:gd name="connsiteY1" fmla="*/ 1133807 h 1944368"/>
                    <a:gd name="connsiteX2" fmla="*/ 1341903 w 1501311"/>
                    <a:gd name="connsiteY2" fmla="*/ 1439142 h 1944368"/>
                    <a:gd name="connsiteX3" fmla="*/ 1298334 w 1501311"/>
                    <a:gd name="connsiteY3" fmla="*/ 1481678 h 1944368"/>
                    <a:gd name="connsiteX4" fmla="*/ 1344523 w 1501311"/>
                    <a:gd name="connsiteY4" fmla="*/ 1566775 h 1944368"/>
                    <a:gd name="connsiteX5" fmla="*/ 1381396 w 1501311"/>
                    <a:gd name="connsiteY5" fmla="*/ 1685562 h 1944368"/>
                    <a:gd name="connsiteX6" fmla="*/ 1384230 w 1501311"/>
                    <a:gd name="connsiteY6" fmla="*/ 1713675 h 1944368"/>
                    <a:gd name="connsiteX7" fmla="*/ 1385964 w 1501311"/>
                    <a:gd name="connsiteY7" fmla="*/ 1713675 h 1944368"/>
                    <a:gd name="connsiteX8" fmla="*/ 1501311 w 1501311"/>
                    <a:gd name="connsiteY8" fmla="*/ 1829022 h 1944368"/>
                    <a:gd name="connsiteX9" fmla="*/ 1501311 w 1501311"/>
                    <a:gd name="connsiteY9" fmla="*/ 1874182 h 1944368"/>
                    <a:gd name="connsiteX10" fmla="*/ 1431125 w 1501311"/>
                    <a:gd name="connsiteY10" fmla="*/ 1944368 h 1944368"/>
                    <a:gd name="connsiteX11" fmla="*/ 1139060 w 1501311"/>
                    <a:gd name="connsiteY11" fmla="*/ 1944368 h 1944368"/>
                    <a:gd name="connsiteX12" fmla="*/ 1068874 w 1501311"/>
                    <a:gd name="connsiteY12" fmla="*/ 1874182 h 1944368"/>
                    <a:gd name="connsiteX13" fmla="*/ 1068873 w 1501311"/>
                    <a:gd name="connsiteY13" fmla="*/ 1829022 h 1944368"/>
                    <a:gd name="connsiteX14" fmla="*/ 1102658 w 1501311"/>
                    <a:gd name="connsiteY14" fmla="*/ 1747460 h 1944368"/>
                    <a:gd name="connsiteX15" fmla="*/ 1115337 w 1501311"/>
                    <a:gd name="connsiteY15" fmla="*/ 1738911 h 1944368"/>
                    <a:gd name="connsiteX16" fmla="*/ 1094667 w 1501311"/>
                    <a:gd name="connsiteY16" fmla="*/ 1672325 h 1944368"/>
                    <a:gd name="connsiteX17" fmla="*/ 1069380 w 1501311"/>
                    <a:gd name="connsiteY17" fmla="*/ 1625737 h 1944368"/>
                    <a:gd name="connsiteX18" fmla="*/ 1043616 w 1501311"/>
                    <a:gd name="connsiteY18" fmla="*/ 1637001 h 1944368"/>
                    <a:gd name="connsiteX19" fmla="*/ 779721 w 1501311"/>
                    <a:gd name="connsiteY19" fmla="*/ 1679917 h 1944368"/>
                    <a:gd name="connsiteX20" fmla="*/ 515825 w 1501311"/>
                    <a:gd name="connsiteY20" fmla="*/ 1637001 h 1944368"/>
                    <a:gd name="connsiteX21" fmla="*/ 460495 w 1501311"/>
                    <a:gd name="connsiteY21" fmla="*/ 1612810 h 1944368"/>
                    <a:gd name="connsiteX22" fmla="*/ 428191 w 1501311"/>
                    <a:gd name="connsiteY22" fmla="*/ 1672325 h 1944368"/>
                    <a:gd name="connsiteX23" fmla="*/ 407118 w 1501311"/>
                    <a:gd name="connsiteY23" fmla="*/ 1740211 h 1944368"/>
                    <a:gd name="connsiteX24" fmla="*/ 405381 w 1501311"/>
                    <a:gd name="connsiteY24" fmla="*/ 1757438 h 1944368"/>
                    <a:gd name="connsiteX25" fmla="*/ 423374 w 1501311"/>
                    <a:gd name="connsiteY25" fmla="*/ 1784124 h 1944368"/>
                    <a:gd name="connsiteX26" fmla="*/ 432438 w 1501311"/>
                    <a:gd name="connsiteY26" fmla="*/ 1829022 h 1944368"/>
                    <a:gd name="connsiteX27" fmla="*/ 432437 w 1501311"/>
                    <a:gd name="connsiteY27" fmla="*/ 1874182 h 1944368"/>
                    <a:gd name="connsiteX28" fmla="*/ 362251 w 1501311"/>
                    <a:gd name="connsiteY28" fmla="*/ 1944368 h 1944368"/>
                    <a:gd name="connsiteX29" fmla="*/ 70186 w 1501311"/>
                    <a:gd name="connsiteY29" fmla="*/ 1944368 h 1944368"/>
                    <a:gd name="connsiteX30" fmla="*/ 0 w 1501311"/>
                    <a:gd name="connsiteY30" fmla="*/ 1874182 h 1944368"/>
                    <a:gd name="connsiteX31" fmla="*/ 0 w 1501311"/>
                    <a:gd name="connsiteY31" fmla="*/ 1829022 h 1944368"/>
                    <a:gd name="connsiteX32" fmla="*/ 115347 w 1501311"/>
                    <a:gd name="connsiteY32" fmla="*/ 1713675 h 1944368"/>
                    <a:gd name="connsiteX33" fmla="*/ 136600 w 1501311"/>
                    <a:gd name="connsiteY33" fmla="*/ 1713675 h 1944368"/>
                    <a:gd name="connsiteX34" fmla="*/ 157056 w 1501311"/>
                    <a:gd name="connsiteY34" fmla="*/ 1624916 h 1944368"/>
                    <a:gd name="connsiteX35" fmla="*/ 236681 w 1501311"/>
                    <a:gd name="connsiteY35" fmla="*/ 1459281 h 1944368"/>
                    <a:gd name="connsiteX36" fmla="*/ 237344 w 1501311"/>
                    <a:gd name="connsiteY36" fmla="*/ 1458478 h 1944368"/>
                    <a:gd name="connsiteX37" fmla="*/ 217539 w 1501311"/>
                    <a:gd name="connsiteY37" fmla="*/ 1439142 h 1944368"/>
                    <a:gd name="connsiteX38" fmla="*/ 101752 w 1501311"/>
                    <a:gd name="connsiteY38" fmla="*/ 1133807 h 1944368"/>
                    <a:gd name="connsiteX39" fmla="*/ 790651 w 1501311"/>
                    <a:gd name="connsiteY39" fmla="*/ 0 h 1944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501311" h="1944368">
                      <a:moveTo>
                        <a:pt x="790651" y="0"/>
                      </a:moveTo>
                      <a:cubicBezTo>
                        <a:pt x="1165083" y="0"/>
                        <a:pt x="1457689" y="832198"/>
                        <a:pt x="1457689" y="1133807"/>
                      </a:cubicBezTo>
                      <a:cubicBezTo>
                        <a:pt x="1457689" y="1246910"/>
                        <a:pt x="1415004" y="1351983"/>
                        <a:pt x="1341903" y="1439142"/>
                      </a:cubicBezTo>
                      <a:lnTo>
                        <a:pt x="1298334" y="1481678"/>
                      </a:lnTo>
                      <a:lnTo>
                        <a:pt x="1344523" y="1566775"/>
                      </a:lnTo>
                      <a:cubicBezTo>
                        <a:pt x="1360534" y="1604630"/>
                        <a:pt x="1372967" y="1644367"/>
                        <a:pt x="1381396" y="1685562"/>
                      </a:cubicBezTo>
                      <a:lnTo>
                        <a:pt x="1384230" y="1713675"/>
                      </a:lnTo>
                      <a:lnTo>
                        <a:pt x="1385964" y="1713675"/>
                      </a:lnTo>
                      <a:cubicBezTo>
                        <a:pt x="1449668" y="1713675"/>
                        <a:pt x="1501311" y="1765318"/>
                        <a:pt x="1501311" y="1829022"/>
                      </a:cubicBezTo>
                      <a:lnTo>
                        <a:pt x="1501311" y="1874182"/>
                      </a:lnTo>
                      <a:cubicBezTo>
                        <a:pt x="1501311" y="1912945"/>
                        <a:pt x="1469888" y="1944368"/>
                        <a:pt x="1431125" y="1944368"/>
                      </a:cubicBezTo>
                      <a:lnTo>
                        <a:pt x="1139060" y="1944368"/>
                      </a:lnTo>
                      <a:cubicBezTo>
                        <a:pt x="1100297" y="1944368"/>
                        <a:pt x="1068874" y="1912945"/>
                        <a:pt x="1068874" y="1874182"/>
                      </a:cubicBezTo>
                      <a:cubicBezTo>
                        <a:pt x="1068874" y="1859129"/>
                        <a:pt x="1068873" y="1844075"/>
                        <a:pt x="1068873" y="1829022"/>
                      </a:cubicBezTo>
                      <a:cubicBezTo>
                        <a:pt x="1068873" y="1797170"/>
                        <a:pt x="1081784" y="1768333"/>
                        <a:pt x="1102658" y="1747460"/>
                      </a:cubicBezTo>
                      <a:lnTo>
                        <a:pt x="1115337" y="1738911"/>
                      </a:lnTo>
                      <a:lnTo>
                        <a:pt x="1094667" y="1672325"/>
                      </a:lnTo>
                      <a:lnTo>
                        <a:pt x="1069380" y="1625737"/>
                      </a:lnTo>
                      <a:lnTo>
                        <a:pt x="1043616" y="1637001"/>
                      </a:lnTo>
                      <a:cubicBezTo>
                        <a:pt x="962505" y="1664636"/>
                        <a:pt x="873328" y="1679917"/>
                        <a:pt x="779721" y="1679917"/>
                      </a:cubicBezTo>
                      <a:cubicBezTo>
                        <a:pt x="686113" y="1679917"/>
                        <a:pt x="596936" y="1664636"/>
                        <a:pt x="515825" y="1637001"/>
                      </a:cubicBezTo>
                      <a:lnTo>
                        <a:pt x="460495" y="1612810"/>
                      </a:lnTo>
                      <a:lnTo>
                        <a:pt x="428191" y="1672325"/>
                      </a:lnTo>
                      <a:cubicBezTo>
                        <a:pt x="419041" y="1693959"/>
                        <a:pt x="411935" y="1716668"/>
                        <a:pt x="407118" y="1740211"/>
                      </a:cubicBezTo>
                      <a:lnTo>
                        <a:pt x="405381" y="1757438"/>
                      </a:lnTo>
                      <a:lnTo>
                        <a:pt x="423374" y="1784124"/>
                      </a:lnTo>
                      <a:cubicBezTo>
                        <a:pt x="429210" y="1797924"/>
                        <a:pt x="432438" y="1813096"/>
                        <a:pt x="432438" y="1829022"/>
                      </a:cubicBezTo>
                      <a:cubicBezTo>
                        <a:pt x="432438" y="1844075"/>
                        <a:pt x="432437" y="1859129"/>
                        <a:pt x="432437" y="1874182"/>
                      </a:cubicBezTo>
                      <a:cubicBezTo>
                        <a:pt x="432437" y="1912945"/>
                        <a:pt x="401014" y="1944368"/>
                        <a:pt x="362251" y="1944368"/>
                      </a:cubicBezTo>
                      <a:lnTo>
                        <a:pt x="70186" y="1944368"/>
                      </a:lnTo>
                      <a:cubicBezTo>
                        <a:pt x="31423" y="1944368"/>
                        <a:pt x="0" y="1912945"/>
                        <a:pt x="0" y="1874182"/>
                      </a:cubicBezTo>
                      <a:lnTo>
                        <a:pt x="0" y="1829022"/>
                      </a:lnTo>
                      <a:cubicBezTo>
                        <a:pt x="0" y="1765318"/>
                        <a:pt x="51643" y="1713675"/>
                        <a:pt x="115347" y="1713675"/>
                      </a:cubicBezTo>
                      <a:lnTo>
                        <a:pt x="136600" y="1713675"/>
                      </a:lnTo>
                      <a:lnTo>
                        <a:pt x="157056" y="1624916"/>
                      </a:lnTo>
                      <a:cubicBezTo>
                        <a:pt x="175545" y="1565469"/>
                        <a:pt x="202565" y="1509780"/>
                        <a:pt x="236681" y="1459281"/>
                      </a:cubicBezTo>
                      <a:lnTo>
                        <a:pt x="237344" y="1458478"/>
                      </a:lnTo>
                      <a:lnTo>
                        <a:pt x="217539" y="1439142"/>
                      </a:lnTo>
                      <a:cubicBezTo>
                        <a:pt x="144437" y="1351983"/>
                        <a:pt x="101752" y="1246910"/>
                        <a:pt x="101752" y="1133807"/>
                      </a:cubicBezTo>
                      <a:cubicBezTo>
                        <a:pt x="101752" y="832198"/>
                        <a:pt x="416220" y="0"/>
                        <a:pt x="79065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19EDCEF2-DECB-4BAF-B763-853D250E462D}"/>
                  </a:ext>
                </a:extLst>
              </p:cNvPr>
              <p:cNvGrpSpPr/>
              <p:nvPr/>
            </p:nvGrpSpPr>
            <p:grpSpPr>
              <a:xfrm rot="19800000">
                <a:off x="3099424" y="834093"/>
                <a:ext cx="213404" cy="189200"/>
                <a:chOff x="3536182" y="836712"/>
                <a:chExt cx="889862" cy="197052"/>
              </a:xfrm>
              <a:solidFill>
                <a:sysClr val="window" lastClr="FFFFFF"/>
              </a:solidFill>
            </p:grpSpPr>
            <p:sp>
              <p:nvSpPr>
                <p:cNvPr id="97" name="二等辺三角形 96">
                  <a:extLst>
                    <a:ext uri="{FF2B5EF4-FFF2-40B4-BE49-F238E27FC236}">
                      <a16:creationId xmlns:a16="http://schemas.microsoft.com/office/drawing/2014/main" id="{87F71B4A-9C3A-4144-A771-435B9504246F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" name="二等辺三角形 97">
                  <a:extLst>
                    <a:ext uri="{FF2B5EF4-FFF2-40B4-BE49-F238E27FC236}">
                      <a16:creationId xmlns:a16="http://schemas.microsoft.com/office/drawing/2014/main" id="{64ADDA5C-E51D-44CF-BD20-D182211C2A76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9" name="二等辺三角形 98">
                  <a:extLst>
                    <a:ext uri="{FF2B5EF4-FFF2-40B4-BE49-F238E27FC236}">
                      <a16:creationId xmlns:a16="http://schemas.microsoft.com/office/drawing/2014/main" id="{660287FA-79B3-4D24-81C5-20344F7FF0D7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" name="二等辺三角形 99">
                  <a:extLst>
                    <a:ext uri="{FF2B5EF4-FFF2-40B4-BE49-F238E27FC236}">
                      <a16:creationId xmlns:a16="http://schemas.microsoft.com/office/drawing/2014/main" id="{CFEB6169-5789-4E3E-88A9-04C0DFCF3874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0" name="角丸四角形 72">
                <a:extLst>
                  <a:ext uri="{FF2B5EF4-FFF2-40B4-BE49-F238E27FC236}">
                    <a16:creationId xmlns:a16="http://schemas.microsoft.com/office/drawing/2014/main" id="{9747F8B1-103D-4D9F-BDED-86BF9C089A73}"/>
                  </a:ext>
                </a:extLst>
              </p:cNvPr>
              <p:cNvSpPr/>
              <p:nvPr/>
            </p:nvSpPr>
            <p:spPr>
              <a:xfrm rot="19800000">
                <a:off x="3306145" y="927510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rgbClr val="6633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348ACB2F-93D5-4499-8B91-441ACFBC1820}"/>
                  </a:ext>
                </a:extLst>
              </p:cNvPr>
              <p:cNvGrpSpPr/>
              <p:nvPr/>
            </p:nvGrpSpPr>
            <p:grpSpPr>
              <a:xfrm rot="1800000" flipH="1">
                <a:off x="4777662" y="856872"/>
                <a:ext cx="213404" cy="189200"/>
                <a:chOff x="3536182" y="836712"/>
                <a:chExt cx="889862" cy="197052"/>
              </a:xfrm>
              <a:solidFill>
                <a:sysClr val="window" lastClr="FFFFFF"/>
              </a:solidFill>
            </p:grpSpPr>
            <p:sp>
              <p:nvSpPr>
                <p:cNvPr id="93" name="二等辺三角形 92">
                  <a:extLst>
                    <a:ext uri="{FF2B5EF4-FFF2-40B4-BE49-F238E27FC236}">
                      <a16:creationId xmlns:a16="http://schemas.microsoft.com/office/drawing/2014/main" id="{5B9EBD8E-E14A-4F1A-834C-102A9AE294D4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" name="二等辺三角形 93">
                  <a:extLst>
                    <a:ext uri="{FF2B5EF4-FFF2-40B4-BE49-F238E27FC236}">
                      <a16:creationId xmlns:a16="http://schemas.microsoft.com/office/drawing/2014/main" id="{36D02B1B-3FBC-4228-8896-4EE74D340B1C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二等辺三角形 94">
                  <a:extLst>
                    <a:ext uri="{FF2B5EF4-FFF2-40B4-BE49-F238E27FC236}">
                      <a16:creationId xmlns:a16="http://schemas.microsoft.com/office/drawing/2014/main" id="{94F62E67-8AC1-43B0-B420-0AD13E75C37D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" name="二等辺三角形 95">
                  <a:extLst>
                    <a:ext uri="{FF2B5EF4-FFF2-40B4-BE49-F238E27FC236}">
                      <a16:creationId xmlns:a16="http://schemas.microsoft.com/office/drawing/2014/main" id="{9621CFA9-E759-49AF-87DD-1883C3BF8DDF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2" name="角丸四角形 72">
                <a:extLst>
                  <a:ext uri="{FF2B5EF4-FFF2-40B4-BE49-F238E27FC236}">
                    <a16:creationId xmlns:a16="http://schemas.microsoft.com/office/drawing/2014/main" id="{2DF5D445-F84C-4E2C-A1E1-E203A7FB7743}"/>
                  </a:ext>
                </a:extLst>
              </p:cNvPr>
              <p:cNvSpPr/>
              <p:nvPr/>
            </p:nvSpPr>
            <p:spPr>
              <a:xfrm rot="1800000" flipH="1">
                <a:off x="4504910" y="950289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rgbClr val="6633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34E4F951-84D5-443C-BD86-CA97BF0C9DAF}"/>
                </a:ext>
              </a:extLst>
            </p:cNvPr>
            <p:cNvGrpSpPr/>
            <p:nvPr/>
          </p:nvGrpSpPr>
          <p:grpSpPr>
            <a:xfrm>
              <a:off x="3579038" y="790817"/>
              <a:ext cx="994894" cy="1000597"/>
              <a:chOff x="3579038" y="790817"/>
              <a:chExt cx="994894" cy="1000597"/>
            </a:xfrm>
          </p:grpSpPr>
          <p:sp>
            <p:nvSpPr>
              <p:cNvPr id="57" name="円/楕円 326">
                <a:extLst>
                  <a:ext uri="{FF2B5EF4-FFF2-40B4-BE49-F238E27FC236}">
                    <a16:creationId xmlns:a16="http://schemas.microsoft.com/office/drawing/2014/main" id="{8B6970E8-A6B4-4BDB-9B0C-24CD29896A6F}"/>
                  </a:ext>
                </a:extLst>
              </p:cNvPr>
              <p:cNvSpPr/>
              <p:nvPr/>
            </p:nvSpPr>
            <p:spPr>
              <a:xfrm>
                <a:off x="4304084" y="790817"/>
                <a:ext cx="269848" cy="269846"/>
              </a:xfrm>
              <a:prstGeom prst="ellipse">
                <a:avLst/>
              </a:prstGeom>
              <a:solidFill>
                <a:srgbClr val="6633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円/楕円 327">
                <a:extLst>
                  <a:ext uri="{FF2B5EF4-FFF2-40B4-BE49-F238E27FC236}">
                    <a16:creationId xmlns:a16="http://schemas.microsoft.com/office/drawing/2014/main" id="{17F93E6D-9AAF-4959-9F1B-5256E96D37DF}"/>
                  </a:ext>
                </a:extLst>
              </p:cNvPr>
              <p:cNvSpPr/>
              <p:nvPr/>
            </p:nvSpPr>
            <p:spPr>
              <a:xfrm>
                <a:off x="4363778" y="850511"/>
                <a:ext cx="150458" cy="150457"/>
              </a:xfrm>
              <a:prstGeom prst="ellipse">
                <a:avLst/>
              </a:prstGeom>
              <a:solidFill>
                <a:srgbClr val="CC99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9" name="円/楕円 328">
                <a:extLst>
                  <a:ext uri="{FF2B5EF4-FFF2-40B4-BE49-F238E27FC236}">
                    <a16:creationId xmlns:a16="http://schemas.microsoft.com/office/drawing/2014/main" id="{0BD67449-083B-423B-A8EA-9C809995D493}"/>
                  </a:ext>
                </a:extLst>
              </p:cNvPr>
              <p:cNvSpPr/>
              <p:nvPr/>
            </p:nvSpPr>
            <p:spPr>
              <a:xfrm>
                <a:off x="3579038" y="790817"/>
                <a:ext cx="269848" cy="269846"/>
              </a:xfrm>
              <a:prstGeom prst="ellipse">
                <a:avLst/>
              </a:prstGeom>
              <a:solidFill>
                <a:srgbClr val="6633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円/楕円 329">
                <a:extLst>
                  <a:ext uri="{FF2B5EF4-FFF2-40B4-BE49-F238E27FC236}">
                    <a16:creationId xmlns:a16="http://schemas.microsoft.com/office/drawing/2014/main" id="{C9D724A5-BF69-44A6-A870-45311E4AA0F1}"/>
                  </a:ext>
                </a:extLst>
              </p:cNvPr>
              <p:cNvSpPr/>
              <p:nvPr/>
            </p:nvSpPr>
            <p:spPr>
              <a:xfrm>
                <a:off x="3638734" y="850511"/>
                <a:ext cx="150458" cy="150457"/>
              </a:xfrm>
              <a:prstGeom prst="ellipse">
                <a:avLst/>
              </a:prstGeom>
              <a:solidFill>
                <a:srgbClr val="CC99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1" name="角丸四角形 330">
                <a:extLst>
                  <a:ext uri="{FF2B5EF4-FFF2-40B4-BE49-F238E27FC236}">
                    <a16:creationId xmlns:a16="http://schemas.microsoft.com/office/drawing/2014/main" id="{8C753F00-34BB-4761-999A-0C242567B023}"/>
                  </a:ext>
                </a:extLst>
              </p:cNvPr>
              <p:cNvSpPr/>
              <p:nvPr/>
            </p:nvSpPr>
            <p:spPr>
              <a:xfrm>
                <a:off x="3676717" y="932903"/>
                <a:ext cx="792472" cy="792472"/>
              </a:xfrm>
              <a:prstGeom prst="roundRect">
                <a:avLst>
                  <a:gd name="adj" fmla="val 28686"/>
                </a:avLst>
              </a:prstGeom>
              <a:solidFill>
                <a:srgbClr val="6633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角丸四角形 331">
                <a:extLst>
                  <a:ext uri="{FF2B5EF4-FFF2-40B4-BE49-F238E27FC236}">
                    <a16:creationId xmlns:a16="http://schemas.microsoft.com/office/drawing/2014/main" id="{C15C72C7-4081-4E55-AAE6-53143527ABB7}"/>
                  </a:ext>
                </a:extLst>
              </p:cNvPr>
              <p:cNvSpPr/>
              <p:nvPr/>
            </p:nvSpPr>
            <p:spPr>
              <a:xfrm>
                <a:off x="3731241" y="1177328"/>
                <a:ext cx="683424" cy="614086"/>
              </a:xfrm>
              <a:prstGeom prst="roundRect">
                <a:avLst/>
              </a:prstGeom>
              <a:solidFill>
                <a:srgbClr val="CC99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93A539B2-06BA-48C2-8B02-923250D0E251}"/>
                  </a:ext>
                </a:extLst>
              </p:cNvPr>
              <p:cNvSpPr/>
              <p:nvPr/>
            </p:nvSpPr>
            <p:spPr>
              <a:xfrm>
                <a:off x="3808796" y="1280448"/>
                <a:ext cx="528315" cy="447380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円/楕円 333">
                <a:extLst>
                  <a:ext uri="{FF2B5EF4-FFF2-40B4-BE49-F238E27FC236}">
                    <a16:creationId xmlns:a16="http://schemas.microsoft.com/office/drawing/2014/main" id="{9192EF7D-FA64-477A-BA83-F9B355D75E3E}"/>
                  </a:ext>
                </a:extLst>
              </p:cNvPr>
              <p:cNvSpPr/>
              <p:nvPr/>
            </p:nvSpPr>
            <p:spPr>
              <a:xfrm>
                <a:off x="3983932" y="1096480"/>
                <a:ext cx="178044" cy="158292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AD9BF4D1-A8CB-4FE8-B4C2-96A8620982D9}"/>
                  </a:ext>
                </a:extLst>
              </p:cNvPr>
              <p:cNvGrpSpPr/>
              <p:nvPr/>
            </p:nvGrpSpPr>
            <p:grpSpPr>
              <a:xfrm>
                <a:off x="3819808" y="1552555"/>
                <a:ext cx="517302" cy="175273"/>
                <a:chOff x="2654474" y="836712"/>
                <a:chExt cx="1771570" cy="197052"/>
              </a:xfrm>
              <a:solidFill>
                <a:sysClr val="window" lastClr="FFFFFF"/>
              </a:solidFill>
            </p:grpSpPr>
            <p:sp>
              <p:nvSpPr>
                <p:cNvPr id="80" name="二等辺三角形 79">
                  <a:extLst>
                    <a:ext uri="{FF2B5EF4-FFF2-40B4-BE49-F238E27FC236}">
                      <a16:creationId xmlns:a16="http://schemas.microsoft.com/office/drawing/2014/main" id="{23141361-F544-4A68-81CC-EE849817C565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二等辺三角形 80">
                  <a:extLst>
                    <a:ext uri="{FF2B5EF4-FFF2-40B4-BE49-F238E27FC236}">
                      <a16:creationId xmlns:a16="http://schemas.microsoft.com/office/drawing/2014/main" id="{CA1AE43F-A80E-4B96-9E6A-398268BBCDFD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二等辺三角形 81">
                  <a:extLst>
                    <a:ext uri="{FF2B5EF4-FFF2-40B4-BE49-F238E27FC236}">
                      <a16:creationId xmlns:a16="http://schemas.microsoft.com/office/drawing/2014/main" id="{67C1A406-396E-4E10-B89E-F8FA49FB6DB8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二等辺三角形 82">
                  <a:extLst>
                    <a:ext uri="{FF2B5EF4-FFF2-40B4-BE49-F238E27FC236}">
                      <a16:creationId xmlns:a16="http://schemas.microsoft.com/office/drawing/2014/main" id="{40F0A1DA-5108-461B-95E3-F4B6E3FF7EE6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" name="二等辺三角形 83">
                  <a:extLst>
                    <a:ext uri="{FF2B5EF4-FFF2-40B4-BE49-F238E27FC236}">
                      <a16:creationId xmlns:a16="http://schemas.microsoft.com/office/drawing/2014/main" id="{EEC028FF-DD8B-4BF2-815B-232EC0AA02DA}"/>
                    </a:ext>
                  </a:extLst>
                </p:cNvPr>
                <p:cNvSpPr/>
                <p:nvPr/>
              </p:nvSpPr>
              <p:spPr>
                <a:xfrm>
                  <a:off x="2654474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二等辺三角形 84">
                  <a:extLst>
                    <a:ext uri="{FF2B5EF4-FFF2-40B4-BE49-F238E27FC236}">
                      <a16:creationId xmlns:a16="http://schemas.microsoft.com/office/drawing/2014/main" id="{8B3BA7B3-72B0-4032-AB7B-68DE758BACEE}"/>
                    </a:ext>
                  </a:extLst>
                </p:cNvPr>
                <p:cNvSpPr/>
                <p:nvPr/>
              </p:nvSpPr>
              <p:spPr>
                <a:xfrm>
                  <a:off x="2874901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二等辺三角形 85">
                  <a:extLst>
                    <a:ext uri="{FF2B5EF4-FFF2-40B4-BE49-F238E27FC236}">
                      <a16:creationId xmlns:a16="http://schemas.microsoft.com/office/drawing/2014/main" id="{218C3ADE-3B7B-4143-9783-E3D850422740}"/>
                    </a:ext>
                  </a:extLst>
                </p:cNvPr>
                <p:cNvSpPr/>
                <p:nvPr/>
              </p:nvSpPr>
              <p:spPr>
                <a:xfrm>
                  <a:off x="3095328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二等辺三角形 86">
                  <a:extLst>
                    <a:ext uri="{FF2B5EF4-FFF2-40B4-BE49-F238E27FC236}">
                      <a16:creationId xmlns:a16="http://schemas.microsoft.com/office/drawing/2014/main" id="{79CCC28E-8351-4E5F-B8F3-A6381FFA2416}"/>
                    </a:ext>
                  </a:extLst>
                </p:cNvPr>
                <p:cNvSpPr/>
                <p:nvPr/>
              </p:nvSpPr>
              <p:spPr>
                <a:xfrm>
                  <a:off x="3315755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78C734D8-98CB-4A6D-9405-4112B5B0378E}"/>
                  </a:ext>
                </a:extLst>
              </p:cNvPr>
              <p:cNvGrpSpPr/>
              <p:nvPr/>
            </p:nvGrpSpPr>
            <p:grpSpPr>
              <a:xfrm rot="10800000">
                <a:off x="3819808" y="1276124"/>
                <a:ext cx="517302" cy="175273"/>
                <a:chOff x="2654474" y="836712"/>
                <a:chExt cx="1771570" cy="197052"/>
              </a:xfrm>
              <a:solidFill>
                <a:sysClr val="window" lastClr="FFFFFF"/>
              </a:solidFill>
            </p:grpSpPr>
            <p:sp>
              <p:nvSpPr>
                <p:cNvPr id="72" name="二等辺三角形 71">
                  <a:extLst>
                    <a:ext uri="{FF2B5EF4-FFF2-40B4-BE49-F238E27FC236}">
                      <a16:creationId xmlns:a16="http://schemas.microsoft.com/office/drawing/2014/main" id="{B6D50696-0ABA-41CE-A592-F441D6205558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二等辺三角形 72">
                  <a:extLst>
                    <a:ext uri="{FF2B5EF4-FFF2-40B4-BE49-F238E27FC236}">
                      <a16:creationId xmlns:a16="http://schemas.microsoft.com/office/drawing/2014/main" id="{43D54595-9D34-4323-9FB5-7730572EDB32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二等辺三角形 73">
                  <a:extLst>
                    <a:ext uri="{FF2B5EF4-FFF2-40B4-BE49-F238E27FC236}">
                      <a16:creationId xmlns:a16="http://schemas.microsoft.com/office/drawing/2014/main" id="{57A4F36D-B7E3-4DEC-B84E-78CD4B1E6C0D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" name="二等辺三角形 74">
                  <a:extLst>
                    <a:ext uri="{FF2B5EF4-FFF2-40B4-BE49-F238E27FC236}">
                      <a16:creationId xmlns:a16="http://schemas.microsoft.com/office/drawing/2014/main" id="{DD11658D-F635-441B-B208-B63416BD04C1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" name="二等辺三角形 75">
                  <a:extLst>
                    <a:ext uri="{FF2B5EF4-FFF2-40B4-BE49-F238E27FC236}">
                      <a16:creationId xmlns:a16="http://schemas.microsoft.com/office/drawing/2014/main" id="{1C4A4775-3313-479E-BE42-B039E62FDCAE}"/>
                    </a:ext>
                  </a:extLst>
                </p:cNvPr>
                <p:cNvSpPr/>
                <p:nvPr/>
              </p:nvSpPr>
              <p:spPr>
                <a:xfrm>
                  <a:off x="2654474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7" name="二等辺三角形 76">
                  <a:extLst>
                    <a:ext uri="{FF2B5EF4-FFF2-40B4-BE49-F238E27FC236}">
                      <a16:creationId xmlns:a16="http://schemas.microsoft.com/office/drawing/2014/main" id="{0C74AE83-4DCB-4B45-BDA3-8294184BAD0C}"/>
                    </a:ext>
                  </a:extLst>
                </p:cNvPr>
                <p:cNvSpPr/>
                <p:nvPr/>
              </p:nvSpPr>
              <p:spPr>
                <a:xfrm>
                  <a:off x="2874901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" name="二等辺三角形 77">
                  <a:extLst>
                    <a:ext uri="{FF2B5EF4-FFF2-40B4-BE49-F238E27FC236}">
                      <a16:creationId xmlns:a16="http://schemas.microsoft.com/office/drawing/2014/main" id="{D7F56B30-0703-4CCE-9212-95572AF781FF}"/>
                    </a:ext>
                  </a:extLst>
                </p:cNvPr>
                <p:cNvSpPr/>
                <p:nvPr/>
              </p:nvSpPr>
              <p:spPr>
                <a:xfrm>
                  <a:off x="3095328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" name="二等辺三角形 78">
                  <a:extLst>
                    <a:ext uri="{FF2B5EF4-FFF2-40B4-BE49-F238E27FC236}">
                      <a16:creationId xmlns:a16="http://schemas.microsoft.com/office/drawing/2014/main" id="{415BEEB6-2D5F-4B70-B1CA-2E653D763C17}"/>
                    </a:ext>
                  </a:extLst>
                </p:cNvPr>
                <p:cNvSpPr/>
                <p:nvPr/>
              </p:nvSpPr>
              <p:spPr>
                <a:xfrm>
                  <a:off x="3315755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" name="円/楕円 333">
                <a:extLst>
                  <a:ext uri="{FF2B5EF4-FFF2-40B4-BE49-F238E27FC236}">
                    <a16:creationId xmlns:a16="http://schemas.microsoft.com/office/drawing/2014/main" id="{703CEF86-BCA0-4A08-A3EA-7D420344D1FD}"/>
                  </a:ext>
                </a:extLst>
              </p:cNvPr>
              <p:cNvSpPr/>
              <p:nvPr/>
            </p:nvSpPr>
            <p:spPr>
              <a:xfrm>
                <a:off x="4076438" y="1121068"/>
                <a:ext cx="49454" cy="4572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弦 67">
                <a:extLst>
                  <a:ext uri="{FF2B5EF4-FFF2-40B4-BE49-F238E27FC236}">
                    <a16:creationId xmlns:a16="http://schemas.microsoft.com/office/drawing/2014/main" id="{7EB4B5ED-FD35-4CE3-811E-07EF657A4AF1}"/>
                  </a:ext>
                </a:extLst>
              </p:cNvPr>
              <p:cNvSpPr/>
              <p:nvPr/>
            </p:nvSpPr>
            <p:spPr bwMode="auto">
              <a:xfrm>
                <a:off x="3793836" y="943099"/>
                <a:ext cx="240886" cy="240886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9" name="弦 68">
                <a:extLst>
                  <a:ext uri="{FF2B5EF4-FFF2-40B4-BE49-F238E27FC236}">
                    <a16:creationId xmlns:a16="http://schemas.microsoft.com/office/drawing/2014/main" id="{00CF0F52-6654-4181-B226-C2E5FB831063}"/>
                  </a:ext>
                </a:extLst>
              </p:cNvPr>
              <p:cNvSpPr/>
              <p:nvPr/>
            </p:nvSpPr>
            <p:spPr bwMode="auto">
              <a:xfrm flipH="1">
                <a:off x="4118248" y="943099"/>
                <a:ext cx="240884" cy="240886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0" name="弦 69">
                <a:extLst>
                  <a:ext uri="{FF2B5EF4-FFF2-40B4-BE49-F238E27FC236}">
                    <a16:creationId xmlns:a16="http://schemas.microsoft.com/office/drawing/2014/main" id="{1CD087C1-615C-42C0-9C43-81F2E15C4224}"/>
                  </a:ext>
                </a:extLst>
              </p:cNvPr>
              <p:cNvSpPr/>
              <p:nvPr/>
            </p:nvSpPr>
            <p:spPr bwMode="auto">
              <a:xfrm>
                <a:off x="3836939" y="990519"/>
                <a:ext cx="154680" cy="154680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chemeClr val="tx1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71" name="弦 70">
                <a:extLst>
                  <a:ext uri="{FF2B5EF4-FFF2-40B4-BE49-F238E27FC236}">
                    <a16:creationId xmlns:a16="http://schemas.microsoft.com/office/drawing/2014/main" id="{1779D63E-A789-47FC-ABD6-010B7EF273BB}"/>
                  </a:ext>
                </a:extLst>
              </p:cNvPr>
              <p:cNvSpPr/>
              <p:nvPr/>
            </p:nvSpPr>
            <p:spPr bwMode="auto">
              <a:xfrm flipH="1">
                <a:off x="4161351" y="990519"/>
                <a:ext cx="154678" cy="154680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chemeClr val="tx1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FB15C551-F927-44AE-BE99-F6727E08DDDB}"/>
              </a:ext>
            </a:extLst>
          </p:cNvPr>
          <p:cNvGrpSpPr/>
          <p:nvPr/>
        </p:nvGrpSpPr>
        <p:grpSpPr>
          <a:xfrm>
            <a:off x="6967158" y="993434"/>
            <a:ext cx="1891642" cy="2399713"/>
            <a:chOff x="5333665" y="790817"/>
            <a:chExt cx="1891642" cy="2399713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810D35D1-53B7-4033-8A76-2983C4B2FB68}"/>
                </a:ext>
              </a:extLst>
            </p:cNvPr>
            <p:cNvGrpSpPr/>
            <p:nvPr/>
          </p:nvGrpSpPr>
          <p:grpSpPr>
            <a:xfrm>
              <a:off x="5333665" y="834093"/>
              <a:ext cx="1891642" cy="2356437"/>
              <a:chOff x="5333665" y="834093"/>
              <a:chExt cx="1891642" cy="2356437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9717640E-1729-4944-9BF2-D41639F20DF4}"/>
                  </a:ext>
                </a:extLst>
              </p:cNvPr>
              <p:cNvGrpSpPr/>
              <p:nvPr/>
            </p:nvGrpSpPr>
            <p:grpSpPr>
              <a:xfrm>
                <a:off x="5349627" y="1246162"/>
                <a:ext cx="1785455" cy="1944368"/>
                <a:chOff x="1064000" y="1246162"/>
                <a:chExt cx="1785455" cy="1944368"/>
              </a:xfrm>
            </p:grpSpPr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EBFFFB73-33AE-46A5-940A-4FCC27612804}"/>
                    </a:ext>
                  </a:extLst>
                </p:cNvPr>
                <p:cNvGrpSpPr/>
                <p:nvPr/>
              </p:nvGrpSpPr>
              <p:grpSpPr>
                <a:xfrm>
                  <a:off x="1064000" y="2980052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161" name="月 160">
                    <a:extLst>
                      <a:ext uri="{FF2B5EF4-FFF2-40B4-BE49-F238E27FC236}">
                        <a16:creationId xmlns:a16="http://schemas.microsoft.com/office/drawing/2014/main" id="{C0AEEB66-7B4C-42BE-A9D6-49B4F440A35F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2" name="月 161">
                    <a:extLst>
                      <a:ext uri="{FF2B5EF4-FFF2-40B4-BE49-F238E27FC236}">
                        <a16:creationId xmlns:a16="http://schemas.microsoft.com/office/drawing/2014/main" id="{FD6C0295-75DE-4FE0-A845-8ED52A319A06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3" name="月 162">
                    <a:extLst>
                      <a:ext uri="{FF2B5EF4-FFF2-40B4-BE49-F238E27FC236}">
                        <a16:creationId xmlns:a16="http://schemas.microsoft.com/office/drawing/2014/main" id="{8055313D-CCEC-4869-962A-4EB4BBADDD5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A3287E60-6C78-49EA-A677-7969596CB6D5}"/>
                    </a:ext>
                  </a:extLst>
                </p:cNvPr>
                <p:cNvGrpSpPr/>
                <p:nvPr/>
              </p:nvGrpSpPr>
              <p:grpSpPr>
                <a:xfrm flipH="1">
                  <a:off x="2454822" y="2977245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158" name="月 157">
                    <a:extLst>
                      <a:ext uri="{FF2B5EF4-FFF2-40B4-BE49-F238E27FC236}">
                        <a16:creationId xmlns:a16="http://schemas.microsoft.com/office/drawing/2014/main" id="{1F29E9FB-E5FB-43F9-83A2-1FEA583AACDA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59" name="月 158">
                    <a:extLst>
                      <a:ext uri="{FF2B5EF4-FFF2-40B4-BE49-F238E27FC236}">
                        <a16:creationId xmlns:a16="http://schemas.microsoft.com/office/drawing/2014/main" id="{61FD8AE9-F8B5-4186-B76C-88F87569808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160" name="月 159">
                    <a:extLst>
                      <a:ext uri="{FF2B5EF4-FFF2-40B4-BE49-F238E27FC236}">
                        <a16:creationId xmlns:a16="http://schemas.microsoft.com/office/drawing/2014/main" id="{E4015FD0-36D1-4BF0-888B-D55692A6E929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CBB4B551-116C-427F-9979-7B394F80273A}"/>
                    </a:ext>
                  </a:extLst>
                </p:cNvPr>
                <p:cNvSpPr/>
                <p:nvPr/>
              </p:nvSpPr>
              <p:spPr>
                <a:xfrm>
                  <a:off x="1206072" y="1246162"/>
                  <a:ext cx="1501311" cy="1944368"/>
                </a:xfrm>
                <a:custGeom>
                  <a:avLst/>
                  <a:gdLst>
                    <a:gd name="connsiteX0" fmla="*/ 790651 w 1501311"/>
                    <a:gd name="connsiteY0" fmla="*/ 0 h 1944368"/>
                    <a:gd name="connsiteX1" fmla="*/ 1457689 w 1501311"/>
                    <a:gd name="connsiteY1" fmla="*/ 1133807 h 1944368"/>
                    <a:gd name="connsiteX2" fmla="*/ 1341903 w 1501311"/>
                    <a:gd name="connsiteY2" fmla="*/ 1439142 h 1944368"/>
                    <a:gd name="connsiteX3" fmla="*/ 1298334 w 1501311"/>
                    <a:gd name="connsiteY3" fmla="*/ 1481678 h 1944368"/>
                    <a:gd name="connsiteX4" fmla="*/ 1344523 w 1501311"/>
                    <a:gd name="connsiteY4" fmla="*/ 1566775 h 1944368"/>
                    <a:gd name="connsiteX5" fmla="*/ 1381396 w 1501311"/>
                    <a:gd name="connsiteY5" fmla="*/ 1685562 h 1944368"/>
                    <a:gd name="connsiteX6" fmla="*/ 1384230 w 1501311"/>
                    <a:gd name="connsiteY6" fmla="*/ 1713675 h 1944368"/>
                    <a:gd name="connsiteX7" fmla="*/ 1385964 w 1501311"/>
                    <a:gd name="connsiteY7" fmla="*/ 1713675 h 1944368"/>
                    <a:gd name="connsiteX8" fmla="*/ 1501311 w 1501311"/>
                    <a:gd name="connsiteY8" fmla="*/ 1829022 h 1944368"/>
                    <a:gd name="connsiteX9" fmla="*/ 1501311 w 1501311"/>
                    <a:gd name="connsiteY9" fmla="*/ 1874182 h 1944368"/>
                    <a:gd name="connsiteX10" fmla="*/ 1431125 w 1501311"/>
                    <a:gd name="connsiteY10" fmla="*/ 1944368 h 1944368"/>
                    <a:gd name="connsiteX11" fmla="*/ 1139060 w 1501311"/>
                    <a:gd name="connsiteY11" fmla="*/ 1944368 h 1944368"/>
                    <a:gd name="connsiteX12" fmla="*/ 1068874 w 1501311"/>
                    <a:gd name="connsiteY12" fmla="*/ 1874182 h 1944368"/>
                    <a:gd name="connsiteX13" fmla="*/ 1068873 w 1501311"/>
                    <a:gd name="connsiteY13" fmla="*/ 1829022 h 1944368"/>
                    <a:gd name="connsiteX14" fmla="*/ 1102658 w 1501311"/>
                    <a:gd name="connsiteY14" fmla="*/ 1747460 h 1944368"/>
                    <a:gd name="connsiteX15" fmla="*/ 1115337 w 1501311"/>
                    <a:gd name="connsiteY15" fmla="*/ 1738911 h 1944368"/>
                    <a:gd name="connsiteX16" fmla="*/ 1094667 w 1501311"/>
                    <a:gd name="connsiteY16" fmla="*/ 1672325 h 1944368"/>
                    <a:gd name="connsiteX17" fmla="*/ 1069380 w 1501311"/>
                    <a:gd name="connsiteY17" fmla="*/ 1625737 h 1944368"/>
                    <a:gd name="connsiteX18" fmla="*/ 1043616 w 1501311"/>
                    <a:gd name="connsiteY18" fmla="*/ 1637001 h 1944368"/>
                    <a:gd name="connsiteX19" fmla="*/ 779721 w 1501311"/>
                    <a:gd name="connsiteY19" fmla="*/ 1679917 h 1944368"/>
                    <a:gd name="connsiteX20" fmla="*/ 515825 w 1501311"/>
                    <a:gd name="connsiteY20" fmla="*/ 1637001 h 1944368"/>
                    <a:gd name="connsiteX21" fmla="*/ 460495 w 1501311"/>
                    <a:gd name="connsiteY21" fmla="*/ 1612810 h 1944368"/>
                    <a:gd name="connsiteX22" fmla="*/ 428191 w 1501311"/>
                    <a:gd name="connsiteY22" fmla="*/ 1672325 h 1944368"/>
                    <a:gd name="connsiteX23" fmla="*/ 407118 w 1501311"/>
                    <a:gd name="connsiteY23" fmla="*/ 1740211 h 1944368"/>
                    <a:gd name="connsiteX24" fmla="*/ 405381 w 1501311"/>
                    <a:gd name="connsiteY24" fmla="*/ 1757438 h 1944368"/>
                    <a:gd name="connsiteX25" fmla="*/ 423374 w 1501311"/>
                    <a:gd name="connsiteY25" fmla="*/ 1784124 h 1944368"/>
                    <a:gd name="connsiteX26" fmla="*/ 432438 w 1501311"/>
                    <a:gd name="connsiteY26" fmla="*/ 1829022 h 1944368"/>
                    <a:gd name="connsiteX27" fmla="*/ 432437 w 1501311"/>
                    <a:gd name="connsiteY27" fmla="*/ 1874182 h 1944368"/>
                    <a:gd name="connsiteX28" fmla="*/ 362251 w 1501311"/>
                    <a:gd name="connsiteY28" fmla="*/ 1944368 h 1944368"/>
                    <a:gd name="connsiteX29" fmla="*/ 70186 w 1501311"/>
                    <a:gd name="connsiteY29" fmla="*/ 1944368 h 1944368"/>
                    <a:gd name="connsiteX30" fmla="*/ 0 w 1501311"/>
                    <a:gd name="connsiteY30" fmla="*/ 1874182 h 1944368"/>
                    <a:gd name="connsiteX31" fmla="*/ 0 w 1501311"/>
                    <a:gd name="connsiteY31" fmla="*/ 1829022 h 1944368"/>
                    <a:gd name="connsiteX32" fmla="*/ 115347 w 1501311"/>
                    <a:gd name="connsiteY32" fmla="*/ 1713675 h 1944368"/>
                    <a:gd name="connsiteX33" fmla="*/ 136600 w 1501311"/>
                    <a:gd name="connsiteY33" fmla="*/ 1713675 h 1944368"/>
                    <a:gd name="connsiteX34" fmla="*/ 157056 w 1501311"/>
                    <a:gd name="connsiteY34" fmla="*/ 1624916 h 1944368"/>
                    <a:gd name="connsiteX35" fmla="*/ 236681 w 1501311"/>
                    <a:gd name="connsiteY35" fmla="*/ 1459281 h 1944368"/>
                    <a:gd name="connsiteX36" fmla="*/ 237344 w 1501311"/>
                    <a:gd name="connsiteY36" fmla="*/ 1458478 h 1944368"/>
                    <a:gd name="connsiteX37" fmla="*/ 217539 w 1501311"/>
                    <a:gd name="connsiteY37" fmla="*/ 1439142 h 1944368"/>
                    <a:gd name="connsiteX38" fmla="*/ 101752 w 1501311"/>
                    <a:gd name="connsiteY38" fmla="*/ 1133807 h 1944368"/>
                    <a:gd name="connsiteX39" fmla="*/ 790651 w 1501311"/>
                    <a:gd name="connsiteY39" fmla="*/ 0 h 1944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501311" h="1944368">
                      <a:moveTo>
                        <a:pt x="790651" y="0"/>
                      </a:moveTo>
                      <a:cubicBezTo>
                        <a:pt x="1165083" y="0"/>
                        <a:pt x="1457689" y="832198"/>
                        <a:pt x="1457689" y="1133807"/>
                      </a:cubicBezTo>
                      <a:cubicBezTo>
                        <a:pt x="1457689" y="1246910"/>
                        <a:pt x="1415004" y="1351983"/>
                        <a:pt x="1341903" y="1439142"/>
                      </a:cubicBezTo>
                      <a:lnTo>
                        <a:pt x="1298334" y="1481678"/>
                      </a:lnTo>
                      <a:lnTo>
                        <a:pt x="1344523" y="1566775"/>
                      </a:lnTo>
                      <a:cubicBezTo>
                        <a:pt x="1360534" y="1604630"/>
                        <a:pt x="1372967" y="1644367"/>
                        <a:pt x="1381396" y="1685562"/>
                      </a:cubicBezTo>
                      <a:lnTo>
                        <a:pt x="1384230" y="1713675"/>
                      </a:lnTo>
                      <a:lnTo>
                        <a:pt x="1385964" y="1713675"/>
                      </a:lnTo>
                      <a:cubicBezTo>
                        <a:pt x="1449668" y="1713675"/>
                        <a:pt x="1501311" y="1765318"/>
                        <a:pt x="1501311" y="1829022"/>
                      </a:cubicBezTo>
                      <a:lnTo>
                        <a:pt x="1501311" y="1874182"/>
                      </a:lnTo>
                      <a:cubicBezTo>
                        <a:pt x="1501311" y="1912945"/>
                        <a:pt x="1469888" y="1944368"/>
                        <a:pt x="1431125" y="1944368"/>
                      </a:cubicBezTo>
                      <a:lnTo>
                        <a:pt x="1139060" y="1944368"/>
                      </a:lnTo>
                      <a:cubicBezTo>
                        <a:pt x="1100297" y="1944368"/>
                        <a:pt x="1068874" y="1912945"/>
                        <a:pt x="1068874" y="1874182"/>
                      </a:cubicBezTo>
                      <a:cubicBezTo>
                        <a:pt x="1068874" y="1859129"/>
                        <a:pt x="1068873" y="1844075"/>
                        <a:pt x="1068873" y="1829022"/>
                      </a:cubicBezTo>
                      <a:cubicBezTo>
                        <a:pt x="1068873" y="1797170"/>
                        <a:pt x="1081784" y="1768333"/>
                        <a:pt x="1102658" y="1747460"/>
                      </a:cubicBezTo>
                      <a:lnTo>
                        <a:pt x="1115337" y="1738911"/>
                      </a:lnTo>
                      <a:lnTo>
                        <a:pt x="1094667" y="1672325"/>
                      </a:lnTo>
                      <a:lnTo>
                        <a:pt x="1069380" y="1625737"/>
                      </a:lnTo>
                      <a:lnTo>
                        <a:pt x="1043616" y="1637001"/>
                      </a:lnTo>
                      <a:cubicBezTo>
                        <a:pt x="962505" y="1664636"/>
                        <a:pt x="873328" y="1679917"/>
                        <a:pt x="779721" y="1679917"/>
                      </a:cubicBezTo>
                      <a:cubicBezTo>
                        <a:pt x="686113" y="1679917"/>
                        <a:pt x="596936" y="1664636"/>
                        <a:pt x="515825" y="1637001"/>
                      </a:cubicBezTo>
                      <a:lnTo>
                        <a:pt x="460495" y="1612810"/>
                      </a:lnTo>
                      <a:lnTo>
                        <a:pt x="428191" y="1672325"/>
                      </a:lnTo>
                      <a:cubicBezTo>
                        <a:pt x="419041" y="1693959"/>
                        <a:pt x="411935" y="1716668"/>
                        <a:pt x="407118" y="1740211"/>
                      </a:cubicBezTo>
                      <a:lnTo>
                        <a:pt x="405381" y="1757438"/>
                      </a:lnTo>
                      <a:lnTo>
                        <a:pt x="423374" y="1784124"/>
                      </a:lnTo>
                      <a:cubicBezTo>
                        <a:pt x="429210" y="1797924"/>
                        <a:pt x="432438" y="1813096"/>
                        <a:pt x="432438" y="1829022"/>
                      </a:cubicBezTo>
                      <a:cubicBezTo>
                        <a:pt x="432438" y="1844075"/>
                        <a:pt x="432437" y="1859129"/>
                        <a:pt x="432437" y="1874182"/>
                      </a:cubicBezTo>
                      <a:cubicBezTo>
                        <a:pt x="432437" y="1912945"/>
                        <a:pt x="401014" y="1944368"/>
                        <a:pt x="362251" y="1944368"/>
                      </a:cubicBezTo>
                      <a:lnTo>
                        <a:pt x="70186" y="1944368"/>
                      </a:lnTo>
                      <a:cubicBezTo>
                        <a:pt x="31423" y="1944368"/>
                        <a:pt x="0" y="1912945"/>
                        <a:pt x="0" y="1874182"/>
                      </a:cubicBezTo>
                      <a:lnTo>
                        <a:pt x="0" y="1829022"/>
                      </a:lnTo>
                      <a:cubicBezTo>
                        <a:pt x="0" y="1765318"/>
                        <a:pt x="51643" y="1713675"/>
                        <a:pt x="115347" y="1713675"/>
                      </a:cubicBezTo>
                      <a:lnTo>
                        <a:pt x="136600" y="1713675"/>
                      </a:lnTo>
                      <a:lnTo>
                        <a:pt x="157056" y="1624916"/>
                      </a:lnTo>
                      <a:cubicBezTo>
                        <a:pt x="175545" y="1565469"/>
                        <a:pt x="202565" y="1509780"/>
                        <a:pt x="236681" y="1459281"/>
                      </a:cubicBezTo>
                      <a:lnTo>
                        <a:pt x="237344" y="1458478"/>
                      </a:lnTo>
                      <a:lnTo>
                        <a:pt x="217539" y="1439142"/>
                      </a:lnTo>
                      <a:cubicBezTo>
                        <a:pt x="144437" y="1351983"/>
                        <a:pt x="101752" y="1246910"/>
                        <a:pt x="101752" y="1133807"/>
                      </a:cubicBezTo>
                      <a:cubicBezTo>
                        <a:pt x="101752" y="832198"/>
                        <a:pt x="416220" y="0"/>
                        <a:pt x="79065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B9728492-CBF8-4BCA-867F-C976D63AC1A1}"/>
                  </a:ext>
                </a:extLst>
              </p:cNvPr>
              <p:cNvGrpSpPr/>
              <p:nvPr/>
            </p:nvGrpSpPr>
            <p:grpSpPr>
              <a:xfrm rot="19800000">
                <a:off x="5333665" y="834093"/>
                <a:ext cx="213404" cy="189200"/>
                <a:chOff x="3536182" y="836712"/>
                <a:chExt cx="889862" cy="197052"/>
              </a:xfrm>
              <a:solidFill>
                <a:sysClr val="window" lastClr="FFFFFF"/>
              </a:solidFill>
            </p:grpSpPr>
            <p:sp>
              <p:nvSpPr>
                <p:cNvPr id="151" name="二等辺三角形 150">
                  <a:extLst>
                    <a:ext uri="{FF2B5EF4-FFF2-40B4-BE49-F238E27FC236}">
                      <a16:creationId xmlns:a16="http://schemas.microsoft.com/office/drawing/2014/main" id="{4412FCF2-8B04-45FB-A4D6-1B42A27BACF9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二等辺三角形 151">
                  <a:extLst>
                    <a:ext uri="{FF2B5EF4-FFF2-40B4-BE49-F238E27FC236}">
                      <a16:creationId xmlns:a16="http://schemas.microsoft.com/office/drawing/2014/main" id="{0C53BB02-3FF1-4777-B89B-1783A8A7D09E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二等辺三角形 152">
                  <a:extLst>
                    <a:ext uri="{FF2B5EF4-FFF2-40B4-BE49-F238E27FC236}">
                      <a16:creationId xmlns:a16="http://schemas.microsoft.com/office/drawing/2014/main" id="{E364152E-B4F3-466C-BF93-7835C2428C63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" name="二等辺三角形 153">
                  <a:extLst>
                    <a:ext uri="{FF2B5EF4-FFF2-40B4-BE49-F238E27FC236}">
                      <a16:creationId xmlns:a16="http://schemas.microsoft.com/office/drawing/2014/main" id="{27AA6884-401D-4B4B-AB30-29AB1A75AF53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4" name="角丸四角形 72">
                <a:extLst>
                  <a:ext uri="{FF2B5EF4-FFF2-40B4-BE49-F238E27FC236}">
                    <a16:creationId xmlns:a16="http://schemas.microsoft.com/office/drawing/2014/main" id="{617377D9-273C-4248-BC7E-AA3ABD5A846A}"/>
                  </a:ext>
                </a:extLst>
              </p:cNvPr>
              <p:cNvSpPr/>
              <p:nvPr/>
            </p:nvSpPr>
            <p:spPr>
              <a:xfrm rot="19800000">
                <a:off x="5540386" y="927510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rgbClr val="6633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FAB5B2B0-2AEE-4BE4-B955-0435FB9E3F09}"/>
                  </a:ext>
                </a:extLst>
              </p:cNvPr>
              <p:cNvGrpSpPr/>
              <p:nvPr/>
            </p:nvGrpSpPr>
            <p:grpSpPr>
              <a:xfrm rot="1800000" flipH="1">
                <a:off x="7011903" y="856872"/>
                <a:ext cx="213404" cy="189200"/>
                <a:chOff x="3536182" y="836712"/>
                <a:chExt cx="889862" cy="197052"/>
              </a:xfrm>
              <a:solidFill>
                <a:sysClr val="window" lastClr="FFFFFF"/>
              </a:solidFill>
            </p:grpSpPr>
            <p:sp>
              <p:nvSpPr>
                <p:cNvPr id="147" name="二等辺三角形 146">
                  <a:extLst>
                    <a:ext uri="{FF2B5EF4-FFF2-40B4-BE49-F238E27FC236}">
                      <a16:creationId xmlns:a16="http://schemas.microsoft.com/office/drawing/2014/main" id="{2CEE0731-ADBE-4F2F-B1FF-45847C66FC59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" name="二等辺三角形 147">
                  <a:extLst>
                    <a:ext uri="{FF2B5EF4-FFF2-40B4-BE49-F238E27FC236}">
                      <a16:creationId xmlns:a16="http://schemas.microsoft.com/office/drawing/2014/main" id="{EE5C4B7E-EC55-4F39-8D75-6E58F3E01748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9" name="二等辺三角形 148">
                  <a:extLst>
                    <a:ext uri="{FF2B5EF4-FFF2-40B4-BE49-F238E27FC236}">
                      <a16:creationId xmlns:a16="http://schemas.microsoft.com/office/drawing/2014/main" id="{DCEB3206-DEF6-4CF2-A7CE-D2D26F8AA758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二等辺三角形 149">
                  <a:extLst>
                    <a:ext uri="{FF2B5EF4-FFF2-40B4-BE49-F238E27FC236}">
                      <a16:creationId xmlns:a16="http://schemas.microsoft.com/office/drawing/2014/main" id="{1F86522A-805B-404F-BCFC-310D3C2E57A6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6" name="角丸四角形 72">
                <a:extLst>
                  <a:ext uri="{FF2B5EF4-FFF2-40B4-BE49-F238E27FC236}">
                    <a16:creationId xmlns:a16="http://schemas.microsoft.com/office/drawing/2014/main" id="{4AA31A12-FAAC-4A65-865C-71CF6F7A90F0}"/>
                  </a:ext>
                </a:extLst>
              </p:cNvPr>
              <p:cNvSpPr/>
              <p:nvPr/>
            </p:nvSpPr>
            <p:spPr>
              <a:xfrm rot="1800000" flipH="1">
                <a:off x="6739151" y="950289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rgbClr val="6633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A0B99A50-03C1-4BB7-9716-AE79D6737B65}"/>
                </a:ext>
              </a:extLst>
            </p:cNvPr>
            <p:cNvGrpSpPr/>
            <p:nvPr/>
          </p:nvGrpSpPr>
          <p:grpSpPr>
            <a:xfrm>
              <a:off x="5813279" y="790817"/>
              <a:ext cx="994894" cy="1000597"/>
              <a:chOff x="5813279" y="790817"/>
              <a:chExt cx="994894" cy="1000597"/>
            </a:xfrm>
          </p:grpSpPr>
          <p:sp>
            <p:nvSpPr>
              <p:cNvPr id="113" name="円/楕円 326">
                <a:extLst>
                  <a:ext uri="{FF2B5EF4-FFF2-40B4-BE49-F238E27FC236}">
                    <a16:creationId xmlns:a16="http://schemas.microsoft.com/office/drawing/2014/main" id="{3830C194-6895-4AD6-846C-A97B6D1B96FE}"/>
                  </a:ext>
                </a:extLst>
              </p:cNvPr>
              <p:cNvSpPr/>
              <p:nvPr/>
            </p:nvSpPr>
            <p:spPr>
              <a:xfrm>
                <a:off x="6538325" y="790817"/>
                <a:ext cx="269848" cy="269846"/>
              </a:xfrm>
              <a:prstGeom prst="ellipse">
                <a:avLst/>
              </a:prstGeom>
              <a:solidFill>
                <a:srgbClr val="6633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円/楕円 327">
                <a:extLst>
                  <a:ext uri="{FF2B5EF4-FFF2-40B4-BE49-F238E27FC236}">
                    <a16:creationId xmlns:a16="http://schemas.microsoft.com/office/drawing/2014/main" id="{DB646A7E-D126-4364-B406-5A04B5A29BA6}"/>
                  </a:ext>
                </a:extLst>
              </p:cNvPr>
              <p:cNvSpPr/>
              <p:nvPr/>
            </p:nvSpPr>
            <p:spPr>
              <a:xfrm>
                <a:off x="6598019" y="850511"/>
                <a:ext cx="150458" cy="150457"/>
              </a:xfrm>
              <a:prstGeom prst="ellipse">
                <a:avLst/>
              </a:prstGeom>
              <a:solidFill>
                <a:srgbClr val="CC99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円/楕円 328">
                <a:extLst>
                  <a:ext uri="{FF2B5EF4-FFF2-40B4-BE49-F238E27FC236}">
                    <a16:creationId xmlns:a16="http://schemas.microsoft.com/office/drawing/2014/main" id="{287660E7-1BB9-4B91-BC71-8AFAF6146D62}"/>
                  </a:ext>
                </a:extLst>
              </p:cNvPr>
              <p:cNvSpPr/>
              <p:nvPr/>
            </p:nvSpPr>
            <p:spPr>
              <a:xfrm>
                <a:off x="5813279" y="790817"/>
                <a:ext cx="269848" cy="269846"/>
              </a:xfrm>
              <a:prstGeom prst="ellipse">
                <a:avLst/>
              </a:prstGeom>
              <a:solidFill>
                <a:srgbClr val="6633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6" name="円/楕円 329">
                <a:extLst>
                  <a:ext uri="{FF2B5EF4-FFF2-40B4-BE49-F238E27FC236}">
                    <a16:creationId xmlns:a16="http://schemas.microsoft.com/office/drawing/2014/main" id="{12E2948C-29C6-462E-8480-4283252B1815}"/>
                  </a:ext>
                </a:extLst>
              </p:cNvPr>
              <p:cNvSpPr/>
              <p:nvPr/>
            </p:nvSpPr>
            <p:spPr>
              <a:xfrm>
                <a:off x="5872975" y="850511"/>
                <a:ext cx="150458" cy="150457"/>
              </a:xfrm>
              <a:prstGeom prst="ellipse">
                <a:avLst/>
              </a:prstGeom>
              <a:solidFill>
                <a:srgbClr val="CC99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7" name="角丸四角形 330">
                <a:extLst>
                  <a:ext uri="{FF2B5EF4-FFF2-40B4-BE49-F238E27FC236}">
                    <a16:creationId xmlns:a16="http://schemas.microsoft.com/office/drawing/2014/main" id="{9B50B22F-0199-4BDC-8A6F-736C2371C77B}"/>
                  </a:ext>
                </a:extLst>
              </p:cNvPr>
              <p:cNvSpPr/>
              <p:nvPr/>
            </p:nvSpPr>
            <p:spPr>
              <a:xfrm>
                <a:off x="5910958" y="932903"/>
                <a:ext cx="792472" cy="792472"/>
              </a:xfrm>
              <a:prstGeom prst="roundRect">
                <a:avLst>
                  <a:gd name="adj" fmla="val 28686"/>
                </a:avLst>
              </a:prstGeom>
              <a:solidFill>
                <a:srgbClr val="6633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8" name="角丸四角形 331">
                <a:extLst>
                  <a:ext uri="{FF2B5EF4-FFF2-40B4-BE49-F238E27FC236}">
                    <a16:creationId xmlns:a16="http://schemas.microsoft.com/office/drawing/2014/main" id="{335DDD6D-8FE9-40BA-84C6-00BE134F233F}"/>
                  </a:ext>
                </a:extLst>
              </p:cNvPr>
              <p:cNvSpPr/>
              <p:nvPr/>
            </p:nvSpPr>
            <p:spPr>
              <a:xfrm>
                <a:off x="5965482" y="1177328"/>
                <a:ext cx="683424" cy="614086"/>
              </a:xfrm>
              <a:prstGeom prst="roundRect">
                <a:avLst/>
              </a:prstGeom>
              <a:solidFill>
                <a:srgbClr val="CC99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397A4302-187C-49DB-9FE2-0EE983FBB547}"/>
                  </a:ext>
                </a:extLst>
              </p:cNvPr>
              <p:cNvSpPr/>
              <p:nvPr/>
            </p:nvSpPr>
            <p:spPr>
              <a:xfrm>
                <a:off x="6043037" y="1280448"/>
                <a:ext cx="528315" cy="447380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0" name="円/楕円 333">
                <a:extLst>
                  <a:ext uri="{FF2B5EF4-FFF2-40B4-BE49-F238E27FC236}">
                    <a16:creationId xmlns:a16="http://schemas.microsoft.com/office/drawing/2014/main" id="{C174A34A-F184-47A4-AF0D-C92D88A5AFAE}"/>
                  </a:ext>
                </a:extLst>
              </p:cNvPr>
              <p:cNvSpPr/>
              <p:nvPr/>
            </p:nvSpPr>
            <p:spPr>
              <a:xfrm>
                <a:off x="6218173" y="1096480"/>
                <a:ext cx="178044" cy="158292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04C74E5C-AE7F-45CD-AAA9-8FBF35515437}"/>
                  </a:ext>
                </a:extLst>
              </p:cNvPr>
              <p:cNvGrpSpPr/>
              <p:nvPr/>
            </p:nvGrpSpPr>
            <p:grpSpPr>
              <a:xfrm>
                <a:off x="6054049" y="1552555"/>
                <a:ext cx="517302" cy="175273"/>
                <a:chOff x="2654474" y="836712"/>
                <a:chExt cx="1771570" cy="197052"/>
              </a:xfrm>
              <a:solidFill>
                <a:sysClr val="window" lastClr="FFFFFF"/>
              </a:solidFill>
            </p:grpSpPr>
            <p:sp>
              <p:nvSpPr>
                <p:cNvPr id="134" name="二等辺三角形 133">
                  <a:extLst>
                    <a:ext uri="{FF2B5EF4-FFF2-40B4-BE49-F238E27FC236}">
                      <a16:creationId xmlns:a16="http://schemas.microsoft.com/office/drawing/2014/main" id="{A45EEA55-F033-471B-8599-A59A73C16F39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5" name="二等辺三角形 134">
                  <a:extLst>
                    <a:ext uri="{FF2B5EF4-FFF2-40B4-BE49-F238E27FC236}">
                      <a16:creationId xmlns:a16="http://schemas.microsoft.com/office/drawing/2014/main" id="{E604D93E-2630-4AFA-82BF-C6D5F033C122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6" name="二等辺三角形 135">
                  <a:extLst>
                    <a:ext uri="{FF2B5EF4-FFF2-40B4-BE49-F238E27FC236}">
                      <a16:creationId xmlns:a16="http://schemas.microsoft.com/office/drawing/2014/main" id="{948B255E-E403-4B69-89B4-742553301302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7" name="二等辺三角形 136">
                  <a:extLst>
                    <a:ext uri="{FF2B5EF4-FFF2-40B4-BE49-F238E27FC236}">
                      <a16:creationId xmlns:a16="http://schemas.microsoft.com/office/drawing/2014/main" id="{2A327B1E-55C7-40CE-AE10-7549BFD16685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8" name="二等辺三角形 137">
                  <a:extLst>
                    <a:ext uri="{FF2B5EF4-FFF2-40B4-BE49-F238E27FC236}">
                      <a16:creationId xmlns:a16="http://schemas.microsoft.com/office/drawing/2014/main" id="{C13663B6-DCC6-4865-ABF3-DD256B2BF6D7}"/>
                    </a:ext>
                  </a:extLst>
                </p:cNvPr>
                <p:cNvSpPr/>
                <p:nvPr/>
              </p:nvSpPr>
              <p:spPr>
                <a:xfrm>
                  <a:off x="2654474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二等辺三角形 138">
                  <a:extLst>
                    <a:ext uri="{FF2B5EF4-FFF2-40B4-BE49-F238E27FC236}">
                      <a16:creationId xmlns:a16="http://schemas.microsoft.com/office/drawing/2014/main" id="{56D7B624-B3B6-490B-B0DE-6E02DB2B924B}"/>
                    </a:ext>
                  </a:extLst>
                </p:cNvPr>
                <p:cNvSpPr/>
                <p:nvPr/>
              </p:nvSpPr>
              <p:spPr>
                <a:xfrm>
                  <a:off x="2874901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二等辺三角形 139">
                  <a:extLst>
                    <a:ext uri="{FF2B5EF4-FFF2-40B4-BE49-F238E27FC236}">
                      <a16:creationId xmlns:a16="http://schemas.microsoft.com/office/drawing/2014/main" id="{E7C49D91-AE39-4018-9F16-196976794A52}"/>
                    </a:ext>
                  </a:extLst>
                </p:cNvPr>
                <p:cNvSpPr/>
                <p:nvPr/>
              </p:nvSpPr>
              <p:spPr>
                <a:xfrm>
                  <a:off x="3095328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二等辺三角形 140">
                  <a:extLst>
                    <a:ext uri="{FF2B5EF4-FFF2-40B4-BE49-F238E27FC236}">
                      <a16:creationId xmlns:a16="http://schemas.microsoft.com/office/drawing/2014/main" id="{945AFAB2-0195-4EC3-9879-B1477C80A452}"/>
                    </a:ext>
                  </a:extLst>
                </p:cNvPr>
                <p:cNvSpPr/>
                <p:nvPr/>
              </p:nvSpPr>
              <p:spPr>
                <a:xfrm>
                  <a:off x="3315755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42074AC7-B4B5-4385-A3FF-84B31136409F}"/>
                  </a:ext>
                </a:extLst>
              </p:cNvPr>
              <p:cNvGrpSpPr/>
              <p:nvPr/>
            </p:nvGrpSpPr>
            <p:grpSpPr>
              <a:xfrm rot="10800000">
                <a:off x="6054049" y="1276124"/>
                <a:ext cx="517302" cy="175273"/>
                <a:chOff x="2654474" y="836712"/>
                <a:chExt cx="1771570" cy="197052"/>
              </a:xfrm>
              <a:solidFill>
                <a:sysClr val="window" lastClr="FFFFFF"/>
              </a:solidFill>
            </p:grpSpPr>
            <p:sp>
              <p:nvSpPr>
                <p:cNvPr id="126" name="二等辺三角形 125">
                  <a:extLst>
                    <a:ext uri="{FF2B5EF4-FFF2-40B4-BE49-F238E27FC236}">
                      <a16:creationId xmlns:a16="http://schemas.microsoft.com/office/drawing/2014/main" id="{FD1CA6CA-D31B-4680-A5EE-D5395A5E5CDC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" name="二等辺三角形 126">
                  <a:extLst>
                    <a:ext uri="{FF2B5EF4-FFF2-40B4-BE49-F238E27FC236}">
                      <a16:creationId xmlns:a16="http://schemas.microsoft.com/office/drawing/2014/main" id="{50093C00-5894-4820-9071-146C82CE31D1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" name="二等辺三角形 127">
                  <a:extLst>
                    <a:ext uri="{FF2B5EF4-FFF2-40B4-BE49-F238E27FC236}">
                      <a16:creationId xmlns:a16="http://schemas.microsoft.com/office/drawing/2014/main" id="{E467A80E-7E96-4B83-959E-7C43E86E2D7A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" name="二等辺三角形 128">
                  <a:extLst>
                    <a:ext uri="{FF2B5EF4-FFF2-40B4-BE49-F238E27FC236}">
                      <a16:creationId xmlns:a16="http://schemas.microsoft.com/office/drawing/2014/main" id="{4D6F4E96-D78A-4429-9A19-F62EE035EC2E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0" name="二等辺三角形 129">
                  <a:extLst>
                    <a:ext uri="{FF2B5EF4-FFF2-40B4-BE49-F238E27FC236}">
                      <a16:creationId xmlns:a16="http://schemas.microsoft.com/office/drawing/2014/main" id="{4D39F879-2D97-4257-83F1-0F121484FC07}"/>
                    </a:ext>
                  </a:extLst>
                </p:cNvPr>
                <p:cNvSpPr/>
                <p:nvPr/>
              </p:nvSpPr>
              <p:spPr>
                <a:xfrm>
                  <a:off x="2654474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" name="二等辺三角形 130">
                  <a:extLst>
                    <a:ext uri="{FF2B5EF4-FFF2-40B4-BE49-F238E27FC236}">
                      <a16:creationId xmlns:a16="http://schemas.microsoft.com/office/drawing/2014/main" id="{3FEDD279-9BCB-486A-A744-FAAD2A93B514}"/>
                    </a:ext>
                  </a:extLst>
                </p:cNvPr>
                <p:cNvSpPr/>
                <p:nvPr/>
              </p:nvSpPr>
              <p:spPr>
                <a:xfrm>
                  <a:off x="2874901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" name="二等辺三角形 131">
                  <a:extLst>
                    <a:ext uri="{FF2B5EF4-FFF2-40B4-BE49-F238E27FC236}">
                      <a16:creationId xmlns:a16="http://schemas.microsoft.com/office/drawing/2014/main" id="{DA6EEE34-37F4-4675-81EC-7740995B7DC5}"/>
                    </a:ext>
                  </a:extLst>
                </p:cNvPr>
                <p:cNvSpPr/>
                <p:nvPr/>
              </p:nvSpPr>
              <p:spPr>
                <a:xfrm>
                  <a:off x="3095328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二等辺三角形 132">
                  <a:extLst>
                    <a:ext uri="{FF2B5EF4-FFF2-40B4-BE49-F238E27FC236}">
                      <a16:creationId xmlns:a16="http://schemas.microsoft.com/office/drawing/2014/main" id="{24CE2F5E-8878-493B-8009-A82ACD34DF07}"/>
                    </a:ext>
                  </a:extLst>
                </p:cNvPr>
                <p:cNvSpPr/>
                <p:nvPr/>
              </p:nvSpPr>
              <p:spPr>
                <a:xfrm>
                  <a:off x="3315755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23" name="円/楕円 333">
                <a:extLst>
                  <a:ext uri="{FF2B5EF4-FFF2-40B4-BE49-F238E27FC236}">
                    <a16:creationId xmlns:a16="http://schemas.microsoft.com/office/drawing/2014/main" id="{84A4A876-2619-4E7B-9D61-951761F381ED}"/>
                  </a:ext>
                </a:extLst>
              </p:cNvPr>
              <p:cNvSpPr/>
              <p:nvPr/>
            </p:nvSpPr>
            <p:spPr>
              <a:xfrm>
                <a:off x="6310679" y="1121068"/>
                <a:ext cx="49454" cy="4572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24" name="弦 123">
                <a:extLst>
                  <a:ext uri="{FF2B5EF4-FFF2-40B4-BE49-F238E27FC236}">
                    <a16:creationId xmlns:a16="http://schemas.microsoft.com/office/drawing/2014/main" id="{691584BE-85AA-4AC8-8ACC-1577879D826A}"/>
                  </a:ext>
                </a:extLst>
              </p:cNvPr>
              <p:cNvSpPr/>
              <p:nvPr/>
            </p:nvSpPr>
            <p:spPr bwMode="auto">
              <a:xfrm>
                <a:off x="6054685" y="969707"/>
                <a:ext cx="187670" cy="187670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rgbClr val="FFFF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125" name="弦 124">
                <a:extLst>
                  <a:ext uri="{FF2B5EF4-FFF2-40B4-BE49-F238E27FC236}">
                    <a16:creationId xmlns:a16="http://schemas.microsoft.com/office/drawing/2014/main" id="{98D9CC71-04D3-41E3-B4F1-06D3664E8BCE}"/>
                  </a:ext>
                </a:extLst>
              </p:cNvPr>
              <p:cNvSpPr/>
              <p:nvPr/>
            </p:nvSpPr>
            <p:spPr bwMode="auto">
              <a:xfrm flipH="1">
                <a:off x="6379097" y="969707"/>
                <a:ext cx="187668" cy="187670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rgbClr val="FFFF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DEB12B0D-AC68-425D-AC90-D6DCD2B802E0}"/>
              </a:ext>
            </a:extLst>
          </p:cNvPr>
          <p:cNvGrpSpPr/>
          <p:nvPr/>
        </p:nvGrpSpPr>
        <p:grpSpPr>
          <a:xfrm>
            <a:off x="1133100" y="3780817"/>
            <a:ext cx="1856431" cy="2597342"/>
            <a:chOff x="1061848" y="3638313"/>
            <a:chExt cx="1856431" cy="2597342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E61F67B3-3762-45B4-B218-1944F1A99F72}"/>
                </a:ext>
              </a:extLst>
            </p:cNvPr>
            <p:cNvGrpSpPr/>
            <p:nvPr/>
          </p:nvGrpSpPr>
          <p:grpSpPr>
            <a:xfrm>
              <a:off x="1061848" y="3859969"/>
              <a:ext cx="1856431" cy="2375686"/>
              <a:chOff x="1061848" y="814844"/>
              <a:chExt cx="1856431" cy="2375686"/>
            </a:xfrm>
          </p:grpSpPr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8AA2F498-FC92-47BA-AB99-A4873E58DCB6}"/>
                  </a:ext>
                </a:extLst>
              </p:cNvPr>
              <p:cNvGrpSpPr/>
              <p:nvPr/>
            </p:nvGrpSpPr>
            <p:grpSpPr>
              <a:xfrm>
                <a:off x="1064000" y="1246162"/>
                <a:ext cx="1785455" cy="1944368"/>
                <a:chOff x="1064000" y="1246162"/>
                <a:chExt cx="1785455" cy="1944368"/>
              </a:xfrm>
            </p:grpSpPr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5E35CED7-1681-4530-B27E-AC98AC48F217}"/>
                    </a:ext>
                  </a:extLst>
                </p:cNvPr>
                <p:cNvGrpSpPr/>
                <p:nvPr/>
              </p:nvGrpSpPr>
              <p:grpSpPr>
                <a:xfrm>
                  <a:off x="1064000" y="2980052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214" name="月 213">
                    <a:extLst>
                      <a:ext uri="{FF2B5EF4-FFF2-40B4-BE49-F238E27FC236}">
                        <a16:creationId xmlns:a16="http://schemas.microsoft.com/office/drawing/2014/main" id="{63BED87C-8798-41DD-9F80-CDDBB06CFA39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15" name="月 214">
                    <a:extLst>
                      <a:ext uri="{FF2B5EF4-FFF2-40B4-BE49-F238E27FC236}">
                        <a16:creationId xmlns:a16="http://schemas.microsoft.com/office/drawing/2014/main" id="{708CC695-38AE-4FBF-A940-201A07496C39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16" name="月 215">
                    <a:extLst>
                      <a:ext uri="{FF2B5EF4-FFF2-40B4-BE49-F238E27FC236}">
                        <a16:creationId xmlns:a16="http://schemas.microsoft.com/office/drawing/2014/main" id="{BCCD9F9D-7423-4183-ADCA-DBFF4BF4A8E2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974E4DCF-1B1B-4E48-90B0-F3EB5F429E9A}"/>
                    </a:ext>
                  </a:extLst>
                </p:cNvPr>
                <p:cNvGrpSpPr/>
                <p:nvPr/>
              </p:nvGrpSpPr>
              <p:grpSpPr>
                <a:xfrm flipH="1">
                  <a:off x="2454822" y="2977245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211" name="月 210">
                    <a:extLst>
                      <a:ext uri="{FF2B5EF4-FFF2-40B4-BE49-F238E27FC236}">
                        <a16:creationId xmlns:a16="http://schemas.microsoft.com/office/drawing/2014/main" id="{C2DDF32B-1F0E-4A8E-B48B-BFD04D465F3E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12" name="月 211">
                    <a:extLst>
                      <a:ext uri="{FF2B5EF4-FFF2-40B4-BE49-F238E27FC236}">
                        <a16:creationId xmlns:a16="http://schemas.microsoft.com/office/drawing/2014/main" id="{87B0CB16-9841-4F0B-88DE-669F3C7E6DF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13" name="月 212">
                    <a:extLst>
                      <a:ext uri="{FF2B5EF4-FFF2-40B4-BE49-F238E27FC236}">
                        <a16:creationId xmlns:a16="http://schemas.microsoft.com/office/drawing/2014/main" id="{774B6CB6-53BA-477A-BB64-C979FA83CA59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4F9267E6-2CBB-454A-8E69-0B9DC5F447CD}"/>
                    </a:ext>
                  </a:extLst>
                </p:cNvPr>
                <p:cNvSpPr/>
                <p:nvPr/>
              </p:nvSpPr>
              <p:spPr>
                <a:xfrm>
                  <a:off x="1206072" y="1246162"/>
                  <a:ext cx="1501311" cy="1944368"/>
                </a:xfrm>
                <a:custGeom>
                  <a:avLst/>
                  <a:gdLst>
                    <a:gd name="connsiteX0" fmla="*/ 790651 w 1501311"/>
                    <a:gd name="connsiteY0" fmla="*/ 0 h 1944368"/>
                    <a:gd name="connsiteX1" fmla="*/ 1457689 w 1501311"/>
                    <a:gd name="connsiteY1" fmla="*/ 1133807 h 1944368"/>
                    <a:gd name="connsiteX2" fmla="*/ 1341903 w 1501311"/>
                    <a:gd name="connsiteY2" fmla="*/ 1439142 h 1944368"/>
                    <a:gd name="connsiteX3" fmla="*/ 1298334 w 1501311"/>
                    <a:gd name="connsiteY3" fmla="*/ 1481678 h 1944368"/>
                    <a:gd name="connsiteX4" fmla="*/ 1344523 w 1501311"/>
                    <a:gd name="connsiteY4" fmla="*/ 1566775 h 1944368"/>
                    <a:gd name="connsiteX5" fmla="*/ 1381396 w 1501311"/>
                    <a:gd name="connsiteY5" fmla="*/ 1685562 h 1944368"/>
                    <a:gd name="connsiteX6" fmla="*/ 1384230 w 1501311"/>
                    <a:gd name="connsiteY6" fmla="*/ 1713675 h 1944368"/>
                    <a:gd name="connsiteX7" fmla="*/ 1385964 w 1501311"/>
                    <a:gd name="connsiteY7" fmla="*/ 1713675 h 1944368"/>
                    <a:gd name="connsiteX8" fmla="*/ 1501311 w 1501311"/>
                    <a:gd name="connsiteY8" fmla="*/ 1829022 h 1944368"/>
                    <a:gd name="connsiteX9" fmla="*/ 1501311 w 1501311"/>
                    <a:gd name="connsiteY9" fmla="*/ 1874182 h 1944368"/>
                    <a:gd name="connsiteX10" fmla="*/ 1431125 w 1501311"/>
                    <a:gd name="connsiteY10" fmla="*/ 1944368 h 1944368"/>
                    <a:gd name="connsiteX11" fmla="*/ 1139060 w 1501311"/>
                    <a:gd name="connsiteY11" fmla="*/ 1944368 h 1944368"/>
                    <a:gd name="connsiteX12" fmla="*/ 1068874 w 1501311"/>
                    <a:gd name="connsiteY12" fmla="*/ 1874182 h 1944368"/>
                    <a:gd name="connsiteX13" fmla="*/ 1068873 w 1501311"/>
                    <a:gd name="connsiteY13" fmla="*/ 1829022 h 1944368"/>
                    <a:gd name="connsiteX14" fmla="*/ 1102658 w 1501311"/>
                    <a:gd name="connsiteY14" fmla="*/ 1747460 h 1944368"/>
                    <a:gd name="connsiteX15" fmla="*/ 1115337 w 1501311"/>
                    <a:gd name="connsiteY15" fmla="*/ 1738911 h 1944368"/>
                    <a:gd name="connsiteX16" fmla="*/ 1094667 w 1501311"/>
                    <a:gd name="connsiteY16" fmla="*/ 1672325 h 1944368"/>
                    <a:gd name="connsiteX17" fmla="*/ 1069380 w 1501311"/>
                    <a:gd name="connsiteY17" fmla="*/ 1625737 h 1944368"/>
                    <a:gd name="connsiteX18" fmla="*/ 1043616 w 1501311"/>
                    <a:gd name="connsiteY18" fmla="*/ 1637001 h 1944368"/>
                    <a:gd name="connsiteX19" fmla="*/ 779721 w 1501311"/>
                    <a:gd name="connsiteY19" fmla="*/ 1679917 h 1944368"/>
                    <a:gd name="connsiteX20" fmla="*/ 515825 w 1501311"/>
                    <a:gd name="connsiteY20" fmla="*/ 1637001 h 1944368"/>
                    <a:gd name="connsiteX21" fmla="*/ 460495 w 1501311"/>
                    <a:gd name="connsiteY21" fmla="*/ 1612810 h 1944368"/>
                    <a:gd name="connsiteX22" fmla="*/ 428191 w 1501311"/>
                    <a:gd name="connsiteY22" fmla="*/ 1672325 h 1944368"/>
                    <a:gd name="connsiteX23" fmla="*/ 407118 w 1501311"/>
                    <a:gd name="connsiteY23" fmla="*/ 1740211 h 1944368"/>
                    <a:gd name="connsiteX24" fmla="*/ 405381 w 1501311"/>
                    <a:gd name="connsiteY24" fmla="*/ 1757438 h 1944368"/>
                    <a:gd name="connsiteX25" fmla="*/ 423374 w 1501311"/>
                    <a:gd name="connsiteY25" fmla="*/ 1784124 h 1944368"/>
                    <a:gd name="connsiteX26" fmla="*/ 432438 w 1501311"/>
                    <a:gd name="connsiteY26" fmla="*/ 1829022 h 1944368"/>
                    <a:gd name="connsiteX27" fmla="*/ 432437 w 1501311"/>
                    <a:gd name="connsiteY27" fmla="*/ 1874182 h 1944368"/>
                    <a:gd name="connsiteX28" fmla="*/ 362251 w 1501311"/>
                    <a:gd name="connsiteY28" fmla="*/ 1944368 h 1944368"/>
                    <a:gd name="connsiteX29" fmla="*/ 70186 w 1501311"/>
                    <a:gd name="connsiteY29" fmla="*/ 1944368 h 1944368"/>
                    <a:gd name="connsiteX30" fmla="*/ 0 w 1501311"/>
                    <a:gd name="connsiteY30" fmla="*/ 1874182 h 1944368"/>
                    <a:gd name="connsiteX31" fmla="*/ 0 w 1501311"/>
                    <a:gd name="connsiteY31" fmla="*/ 1829022 h 1944368"/>
                    <a:gd name="connsiteX32" fmla="*/ 115347 w 1501311"/>
                    <a:gd name="connsiteY32" fmla="*/ 1713675 h 1944368"/>
                    <a:gd name="connsiteX33" fmla="*/ 136600 w 1501311"/>
                    <a:gd name="connsiteY33" fmla="*/ 1713675 h 1944368"/>
                    <a:gd name="connsiteX34" fmla="*/ 157056 w 1501311"/>
                    <a:gd name="connsiteY34" fmla="*/ 1624916 h 1944368"/>
                    <a:gd name="connsiteX35" fmla="*/ 236681 w 1501311"/>
                    <a:gd name="connsiteY35" fmla="*/ 1459281 h 1944368"/>
                    <a:gd name="connsiteX36" fmla="*/ 237344 w 1501311"/>
                    <a:gd name="connsiteY36" fmla="*/ 1458478 h 1944368"/>
                    <a:gd name="connsiteX37" fmla="*/ 217539 w 1501311"/>
                    <a:gd name="connsiteY37" fmla="*/ 1439142 h 1944368"/>
                    <a:gd name="connsiteX38" fmla="*/ 101752 w 1501311"/>
                    <a:gd name="connsiteY38" fmla="*/ 1133807 h 1944368"/>
                    <a:gd name="connsiteX39" fmla="*/ 790651 w 1501311"/>
                    <a:gd name="connsiteY39" fmla="*/ 0 h 1944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501311" h="1944368">
                      <a:moveTo>
                        <a:pt x="790651" y="0"/>
                      </a:moveTo>
                      <a:cubicBezTo>
                        <a:pt x="1165083" y="0"/>
                        <a:pt x="1457689" y="832198"/>
                        <a:pt x="1457689" y="1133807"/>
                      </a:cubicBezTo>
                      <a:cubicBezTo>
                        <a:pt x="1457689" y="1246910"/>
                        <a:pt x="1415004" y="1351983"/>
                        <a:pt x="1341903" y="1439142"/>
                      </a:cubicBezTo>
                      <a:lnTo>
                        <a:pt x="1298334" y="1481678"/>
                      </a:lnTo>
                      <a:lnTo>
                        <a:pt x="1344523" y="1566775"/>
                      </a:lnTo>
                      <a:cubicBezTo>
                        <a:pt x="1360534" y="1604630"/>
                        <a:pt x="1372967" y="1644367"/>
                        <a:pt x="1381396" y="1685562"/>
                      </a:cubicBezTo>
                      <a:lnTo>
                        <a:pt x="1384230" y="1713675"/>
                      </a:lnTo>
                      <a:lnTo>
                        <a:pt x="1385964" y="1713675"/>
                      </a:lnTo>
                      <a:cubicBezTo>
                        <a:pt x="1449668" y="1713675"/>
                        <a:pt x="1501311" y="1765318"/>
                        <a:pt x="1501311" y="1829022"/>
                      </a:cubicBezTo>
                      <a:lnTo>
                        <a:pt x="1501311" y="1874182"/>
                      </a:lnTo>
                      <a:cubicBezTo>
                        <a:pt x="1501311" y="1912945"/>
                        <a:pt x="1469888" y="1944368"/>
                        <a:pt x="1431125" y="1944368"/>
                      </a:cubicBezTo>
                      <a:lnTo>
                        <a:pt x="1139060" y="1944368"/>
                      </a:lnTo>
                      <a:cubicBezTo>
                        <a:pt x="1100297" y="1944368"/>
                        <a:pt x="1068874" y="1912945"/>
                        <a:pt x="1068874" y="1874182"/>
                      </a:cubicBezTo>
                      <a:cubicBezTo>
                        <a:pt x="1068874" y="1859129"/>
                        <a:pt x="1068873" y="1844075"/>
                        <a:pt x="1068873" y="1829022"/>
                      </a:cubicBezTo>
                      <a:cubicBezTo>
                        <a:pt x="1068873" y="1797170"/>
                        <a:pt x="1081784" y="1768333"/>
                        <a:pt x="1102658" y="1747460"/>
                      </a:cubicBezTo>
                      <a:lnTo>
                        <a:pt x="1115337" y="1738911"/>
                      </a:lnTo>
                      <a:lnTo>
                        <a:pt x="1094667" y="1672325"/>
                      </a:lnTo>
                      <a:lnTo>
                        <a:pt x="1069380" y="1625737"/>
                      </a:lnTo>
                      <a:lnTo>
                        <a:pt x="1043616" y="1637001"/>
                      </a:lnTo>
                      <a:cubicBezTo>
                        <a:pt x="962505" y="1664636"/>
                        <a:pt x="873328" y="1679917"/>
                        <a:pt x="779721" y="1679917"/>
                      </a:cubicBezTo>
                      <a:cubicBezTo>
                        <a:pt x="686113" y="1679917"/>
                        <a:pt x="596936" y="1664636"/>
                        <a:pt x="515825" y="1637001"/>
                      </a:cubicBezTo>
                      <a:lnTo>
                        <a:pt x="460495" y="1612810"/>
                      </a:lnTo>
                      <a:lnTo>
                        <a:pt x="428191" y="1672325"/>
                      </a:lnTo>
                      <a:cubicBezTo>
                        <a:pt x="419041" y="1693959"/>
                        <a:pt x="411935" y="1716668"/>
                        <a:pt x="407118" y="1740211"/>
                      </a:cubicBezTo>
                      <a:lnTo>
                        <a:pt x="405381" y="1757438"/>
                      </a:lnTo>
                      <a:lnTo>
                        <a:pt x="423374" y="1784124"/>
                      </a:lnTo>
                      <a:cubicBezTo>
                        <a:pt x="429210" y="1797924"/>
                        <a:pt x="432438" y="1813096"/>
                        <a:pt x="432438" y="1829022"/>
                      </a:cubicBezTo>
                      <a:cubicBezTo>
                        <a:pt x="432438" y="1844075"/>
                        <a:pt x="432437" y="1859129"/>
                        <a:pt x="432437" y="1874182"/>
                      </a:cubicBezTo>
                      <a:cubicBezTo>
                        <a:pt x="432437" y="1912945"/>
                        <a:pt x="401014" y="1944368"/>
                        <a:pt x="362251" y="1944368"/>
                      </a:cubicBezTo>
                      <a:lnTo>
                        <a:pt x="70186" y="1944368"/>
                      </a:lnTo>
                      <a:cubicBezTo>
                        <a:pt x="31423" y="1944368"/>
                        <a:pt x="0" y="1912945"/>
                        <a:pt x="0" y="1874182"/>
                      </a:cubicBezTo>
                      <a:lnTo>
                        <a:pt x="0" y="1829022"/>
                      </a:lnTo>
                      <a:cubicBezTo>
                        <a:pt x="0" y="1765318"/>
                        <a:pt x="51643" y="1713675"/>
                        <a:pt x="115347" y="1713675"/>
                      </a:cubicBezTo>
                      <a:lnTo>
                        <a:pt x="136600" y="1713675"/>
                      </a:lnTo>
                      <a:lnTo>
                        <a:pt x="157056" y="1624916"/>
                      </a:lnTo>
                      <a:cubicBezTo>
                        <a:pt x="175545" y="1565469"/>
                        <a:pt x="202565" y="1509780"/>
                        <a:pt x="236681" y="1459281"/>
                      </a:cubicBezTo>
                      <a:lnTo>
                        <a:pt x="237344" y="1458478"/>
                      </a:lnTo>
                      <a:lnTo>
                        <a:pt x="217539" y="1439142"/>
                      </a:lnTo>
                      <a:cubicBezTo>
                        <a:pt x="144437" y="1351983"/>
                        <a:pt x="101752" y="1246910"/>
                        <a:pt x="101752" y="1133807"/>
                      </a:cubicBezTo>
                      <a:cubicBezTo>
                        <a:pt x="101752" y="832198"/>
                        <a:pt x="416220" y="0"/>
                        <a:pt x="79065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8" name="二等辺三角形 197">
                <a:extLst>
                  <a:ext uri="{FF2B5EF4-FFF2-40B4-BE49-F238E27FC236}">
                    <a16:creationId xmlns:a16="http://schemas.microsoft.com/office/drawing/2014/main" id="{6BD44915-1160-4790-8FBF-C1182B7BFF69}"/>
                  </a:ext>
                </a:extLst>
              </p:cNvPr>
              <p:cNvSpPr/>
              <p:nvPr/>
            </p:nvSpPr>
            <p:spPr>
              <a:xfrm rot="19800000">
                <a:off x="1061848" y="894138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二等辺三角形 198">
                <a:extLst>
                  <a:ext uri="{FF2B5EF4-FFF2-40B4-BE49-F238E27FC236}">
                    <a16:creationId xmlns:a16="http://schemas.microsoft.com/office/drawing/2014/main" id="{4D7FD7DD-AA55-4CA2-8F3A-D9B2AE3F00EF}"/>
                  </a:ext>
                </a:extLst>
              </p:cNvPr>
              <p:cNvSpPr/>
              <p:nvPr/>
            </p:nvSpPr>
            <p:spPr>
              <a:xfrm rot="19800000">
                <a:off x="1107628" y="867707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二等辺三角形 199">
                <a:extLst>
                  <a:ext uri="{FF2B5EF4-FFF2-40B4-BE49-F238E27FC236}">
                    <a16:creationId xmlns:a16="http://schemas.microsoft.com/office/drawing/2014/main" id="{E09CF637-A49A-4038-BCF9-0DA10849E7DD}"/>
                  </a:ext>
                </a:extLst>
              </p:cNvPr>
              <p:cNvSpPr/>
              <p:nvPr/>
            </p:nvSpPr>
            <p:spPr>
              <a:xfrm rot="19800000">
                <a:off x="1153408" y="841276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二等辺三角形 200">
                <a:extLst>
                  <a:ext uri="{FF2B5EF4-FFF2-40B4-BE49-F238E27FC236}">
                    <a16:creationId xmlns:a16="http://schemas.microsoft.com/office/drawing/2014/main" id="{07C29ECC-A9F0-4C44-A00C-BF0B91FAE960}"/>
                  </a:ext>
                </a:extLst>
              </p:cNvPr>
              <p:cNvSpPr/>
              <p:nvPr/>
            </p:nvSpPr>
            <p:spPr>
              <a:xfrm rot="19800000">
                <a:off x="1199188" y="814844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2" name="角丸四角形 72">
                <a:extLst>
                  <a:ext uri="{FF2B5EF4-FFF2-40B4-BE49-F238E27FC236}">
                    <a16:creationId xmlns:a16="http://schemas.microsoft.com/office/drawing/2014/main" id="{E0196FC3-2831-44F4-9901-E45D2C9A7470}"/>
                  </a:ext>
                </a:extLst>
              </p:cNvPr>
              <p:cNvSpPr/>
              <p:nvPr/>
            </p:nvSpPr>
            <p:spPr>
              <a:xfrm rot="19800000">
                <a:off x="1257946" y="947908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3" name="二等辺三角形 202">
                <a:extLst>
                  <a:ext uri="{FF2B5EF4-FFF2-40B4-BE49-F238E27FC236}">
                    <a16:creationId xmlns:a16="http://schemas.microsoft.com/office/drawing/2014/main" id="{A6F14A5A-6CBC-46DD-B564-C64DA596DE3D}"/>
                  </a:ext>
                </a:extLst>
              </p:cNvPr>
              <p:cNvSpPr/>
              <p:nvPr/>
            </p:nvSpPr>
            <p:spPr>
              <a:xfrm rot="1800000" flipH="1">
                <a:off x="2863462" y="896519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二等辺三角形 203">
                <a:extLst>
                  <a:ext uri="{FF2B5EF4-FFF2-40B4-BE49-F238E27FC236}">
                    <a16:creationId xmlns:a16="http://schemas.microsoft.com/office/drawing/2014/main" id="{F28F1D3C-441B-4F1C-AA2A-89217216B230}"/>
                  </a:ext>
                </a:extLst>
              </p:cNvPr>
              <p:cNvSpPr/>
              <p:nvPr/>
            </p:nvSpPr>
            <p:spPr>
              <a:xfrm rot="1800000" flipH="1">
                <a:off x="2817682" y="870088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5" name="二等辺三角形 204">
                <a:extLst>
                  <a:ext uri="{FF2B5EF4-FFF2-40B4-BE49-F238E27FC236}">
                    <a16:creationId xmlns:a16="http://schemas.microsoft.com/office/drawing/2014/main" id="{F8B1C17C-0180-46BE-8640-C3DD75872A89}"/>
                  </a:ext>
                </a:extLst>
              </p:cNvPr>
              <p:cNvSpPr/>
              <p:nvPr/>
            </p:nvSpPr>
            <p:spPr>
              <a:xfrm rot="1800000" flipH="1">
                <a:off x="2771902" y="843657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二等辺三角形 205">
                <a:extLst>
                  <a:ext uri="{FF2B5EF4-FFF2-40B4-BE49-F238E27FC236}">
                    <a16:creationId xmlns:a16="http://schemas.microsoft.com/office/drawing/2014/main" id="{185754CE-9B62-42D8-A21A-E17A8B3037D5}"/>
                  </a:ext>
                </a:extLst>
              </p:cNvPr>
              <p:cNvSpPr/>
              <p:nvPr/>
            </p:nvSpPr>
            <p:spPr>
              <a:xfrm rot="1800000" flipH="1">
                <a:off x="2726122" y="817225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7" name="角丸四角形 72">
                <a:extLst>
                  <a:ext uri="{FF2B5EF4-FFF2-40B4-BE49-F238E27FC236}">
                    <a16:creationId xmlns:a16="http://schemas.microsoft.com/office/drawing/2014/main" id="{CBA94783-F0FA-4982-87E2-0704C8BD10F8}"/>
                  </a:ext>
                </a:extLst>
              </p:cNvPr>
              <p:cNvSpPr/>
              <p:nvPr/>
            </p:nvSpPr>
            <p:spPr>
              <a:xfrm rot="1800000" flipH="1">
                <a:off x="2442747" y="950289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6F1CDCC2-3FBA-4F77-A683-FDE73E2B5087}"/>
                </a:ext>
              </a:extLst>
            </p:cNvPr>
            <p:cNvGrpSpPr/>
            <p:nvPr/>
          </p:nvGrpSpPr>
          <p:grpSpPr>
            <a:xfrm>
              <a:off x="1360819" y="3638313"/>
              <a:ext cx="1276782" cy="1296509"/>
              <a:chOff x="1375931" y="6158612"/>
              <a:chExt cx="1276782" cy="1296509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F39BE823-565B-4555-A286-64C02D84DC24}"/>
                  </a:ext>
                </a:extLst>
              </p:cNvPr>
              <p:cNvGrpSpPr/>
              <p:nvPr/>
            </p:nvGrpSpPr>
            <p:grpSpPr>
              <a:xfrm>
                <a:off x="1375931" y="6158612"/>
                <a:ext cx="1276782" cy="1296509"/>
                <a:chOff x="1516875" y="790817"/>
                <a:chExt cx="994894" cy="1010266"/>
              </a:xfrm>
            </p:grpSpPr>
            <p:sp>
              <p:nvSpPr>
                <p:cNvPr id="170" name="円/楕円 326">
                  <a:extLst>
                    <a:ext uri="{FF2B5EF4-FFF2-40B4-BE49-F238E27FC236}">
                      <a16:creationId xmlns:a16="http://schemas.microsoft.com/office/drawing/2014/main" id="{93EE399B-E5B4-4276-B0DA-B5FDC63DA3DE}"/>
                    </a:ext>
                  </a:extLst>
                </p:cNvPr>
                <p:cNvSpPr/>
                <p:nvPr/>
              </p:nvSpPr>
              <p:spPr>
                <a:xfrm>
                  <a:off x="2241921" y="790817"/>
                  <a:ext cx="269848" cy="269846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" name="円/楕円 327">
                  <a:extLst>
                    <a:ext uri="{FF2B5EF4-FFF2-40B4-BE49-F238E27FC236}">
                      <a16:creationId xmlns:a16="http://schemas.microsoft.com/office/drawing/2014/main" id="{A68C0FBD-658B-48BF-9279-FC6F152DB806}"/>
                    </a:ext>
                  </a:extLst>
                </p:cNvPr>
                <p:cNvSpPr/>
                <p:nvPr/>
              </p:nvSpPr>
              <p:spPr>
                <a:xfrm>
                  <a:off x="2301615" y="850511"/>
                  <a:ext cx="150458" cy="150457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2" name="円/楕円 328">
                  <a:extLst>
                    <a:ext uri="{FF2B5EF4-FFF2-40B4-BE49-F238E27FC236}">
                      <a16:creationId xmlns:a16="http://schemas.microsoft.com/office/drawing/2014/main" id="{1CED949A-4AEA-4C63-B813-9BF4701F3436}"/>
                    </a:ext>
                  </a:extLst>
                </p:cNvPr>
                <p:cNvSpPr/>
                <p:nvPr/>
              </p:nvSpPr>
              <p:spPr>
                <a:xfrm>
                  <a:off x="1516875" y="790817"/>
                  <a:ext cx="269848" cy="269846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3" name="円/楕円 329">
                  <a:extLst>
                    <a:ext uri="{FF2B5EF4-FFF2-40B4-BE49-F238E27FC236}">
                      <a16:creationId xmlns:a16="http://schemas.microsoft.com/office/drawing/2014/main" id="{070D94D1-DB64-4BC9-8441-178D8BD95ED9}"/>
                    </a:ext>
                  </a:extLst>
                </p:cNvPr>
                <p:cNvSpPr/>
                <p:nvPr/>
              </p:nvSpPr>
              <p:spPr>
                <a:xfrm>
                  <a:off x="1576571" y="850511"/>
                  <a:ext cx="150458" cy="150457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4" name="角丸四角形 330">
                  <a:extLst>
                    <a:ext uri="{FF2B5EF4-FFF2-40B4-BE49-F238E27FC236}">
                      <a16:creationId xmlns:a16="http://schemas.microsoft.com/office/drawing/2014/main" id="{78526E57-AB89-429C-8CE8-985332EEDA37}"/>
                    </a:ext>
                  </a:extLst>
                </p:cNvPr>
                <p:cNvSpPr/>
                <p:nvPr/>
              </p:nvSpPr>
              <p:spPr>
                <a:xfrm>
                  <a:off x="1528367" y="836237"/>
                  <a:ext cx="964847" cy="964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5" name="角丸四角形 331">
                  <a:extLst>
                    <a:ext uri="{FF2B5EF4-FFF2-40B4-BE49-F238E27FC236}">
                      <a16:creationId xmlns:a16="http://schemas.microsoft.com/office/drawing/2014/main" id="{44489921-D304-4885-AF68-C59470899CF5}"/>
                    </a:ext>
                  </a:extLst>
                </p:cNvPr>
                <p:cNvSpPr/>
                <p:nvPr/>
              </p:nvSpPr>
              <p:spPr>
                <a:xfrm>
                  <a:off x="1669078" y="1177328"/>
                  <a:ext cx="683424" cy="614086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6" name="正方形/長方形 175">
                  <a:extLst>
                    <a:ext uri="{FF2B5EF4-FFF2-40B4-BE49-F238E27FC236}">
                      <a16:creationId xmlns:a16="http://schemas.microsoft.com/office/drawing/2014/main" id="{7E0DE3F8-34D8-4F4C-BB4F-FA46D0F64004}"/>
                    </a:ext>
                  </a:extLst>
                </p:cNvPr>
                <p:cNvSpPr/>
                <p:nvPr/>
              </p:nvSpPr>
              <p:spPr>
                <a:xfrm>
                  <a:off x="1746633" y="1280448"/>
                  <a:ext cx="528315" cy="447380"/>
                </a:xfrm>
                <a:prstGeom prst="rect">
                  <a:avLst/>
                </a:pr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7" name="二等辺三角形 176">
                  <a:extLst>
                    <a:ext uri="{FF2B5EF4-FFF2-40B4-BE49-F238E27FC236}">
                      <a16:creationId xmlns:a16="http://schemas.microsoft.com/office/drawing/2014/main" id="{EA4F8BB0-3C90-4057-8C2E-628F1873D0CC}"/>
                    </a:ext>
                  </a:extLst>
                </p:cNvPr>
                <p:cNvSpPr/>
                <p:nvPr/>
              </p:nvSpPr>
              <p:spPr>
                <a:xfrm>
                  <a:off x="2015106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8" name="二等辺三角形 177">
                  <a:extLst>
                    <a:ext uri="{FF2B5EF4-FFF2-40B4-BE49-F238E27FC236}">
                      <a16:creationId xmlns:a16="http://schemas.microsoft.com/office/drawing/2014/main" id="{6FA759CC-EE3F-4B0B-935E-672CDB5A1A41}"/>
                    </a:ext>
                  </a:extLst>
                </p:cNvPr>
                <p:cNvSpPr/>
                <p:nvPr/>
              </p:nvSpPr>
              <p:spPr>
                <a:xfrm>
                  <a:off x="2079471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9" name="二等辺三角形 178">
                  <a:extLst>
                    <a:ext uri="{FF2B5EF4-FFF2-40B4-BE49-F238E27FC236}">
                      <a16:creationId xmlns:a16="http://schemas.microsoft.com/office/drawing/2014/main" id="{9478003F-F2F3-41D7-86F3-0F4EB8E48E39}"/>
                    </a:ext>
                  </a:extLst>
                </p:cNvPr>
                <p:cNvSpPr/>
                <p:nvPr/>
              </p:nvSpPr>
              <p:spPr>
                <a:xfrm>
                  <a:off x="2143836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0" name="二等辺三角形 179">
                  <a:extLst>
                    <a:ext uri="{FF2B5EF4-FFF2-40B4-BE49-F238E27FC236}">
                      <a16:creationId xmlns:a16="http://schemas.microsoft.com/office/drawing/2014/main" id="{A4D14190-12E0-4E05-A455-8BE157D64168}"/>
                    </a:ext>
                  </a:extLst>
                </p:cNvPr>
                <p:cNvSpPr/>
                <p:nvPr/>
              </p:nvSpPr>
              <p:spPr>
                <a:xfrm>
                  <a:off x="2208201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1" name="二等辺三角形 180">
                  <a:extLst>
                    <a:ext uri="{FF2B5EF4-FFF2-40B4-BE49-F238E27FC236}">
                      <a16:creationId xmlns:a16="http://schemas.microsoft.com/office/drawing/2014/main" id="{0D9F404C-4280-482E-ABFF-B387FAE24DD9}"/>
                    </a:ext>
                  </a:extLst>
                </p:cNvPr>
                <p:cNvSpPr/>
                <p:nvPr/>
              </p:nvSpPr>
              <p:spPr>
                <a:xfrm>
                  <a:off x="1757645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" name="二等辺三角形 181">
                  <a:extLst>
                    <a:ext uri="{FF2B5EF4-FFF2-40B4-BE49-F238E27FC236}">
                      <a16:creationId xmlns:a16="http://schemas.microsoft.com/office/drawing/2014/main" id="{002D5168-69A3-4D2F-807A-C4C611E117D2}"/>
                    </a:ext>
                  </a:extLst>
                </p:cNvPr>
                <p:cNvSpPr/>
                <p:nvPr/>
              </p:nvSpPr>
              <p:spPr>
                <a:xfrm>
                  <a:off x="1822010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3" name="二等辺三角形 182">
                  <a:extLst>
                    <a:ext uri="{FF2B5EF4-FFF2-40B4-BE49-F238E27FC236}">
                      <a16:creationId xmlns:a16="http://schemas.microsoft.com/office/drawing/2014/main" id="{A6AF2F3C-8882-4781-95AB-9CA0DDFCF935}"/>
                    </a:ext>
                  </a:extLst>
                </p:cNvPr>
                <p:cNvSpPr/>
                <p:nvPr/>
              </p:nvSpPr>
              <p:spPr>
                <a:xfrm>
                  <a:off x="1886375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4" name="二等辺三角形 183">
                  <a:extLst>
                    <a:ext uri="{FF2B5EF4-FFF2-40B4-BE49-F238E27FC236}">
                      <a16:creationId xmlns:a16="http://schemas.microsoft.com/office/drawing/2014/main" id="{C0D02985-9B26-4872-9A31-E490F56B6BFC}"/>
                    </a:ext>
                  </a:extLst>
                </p:cNvPr>
                <p:cNvSpPr/>
                <p:nvPr/>
              </p:nvSpPr>
              <p:spPr>
                <a:xfrm>
                  <a:off x="1950740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5" name="二等辺三角形 184">
                  <a:extLst>
                    <a:ext uri="{FF2B5EF4-FFF2-40B4-BE49-F238E27FC236}">
                      <a16:creationId xmlns:a16="http://schemas.microsoft.com/office/drawing/2014/main" id="{EA83DA02-245B-4022-957C-3A5334E93BAF}"/>
                    </a:ext>
                  </a:extLst>
                </p:cNvPr>
                <p:cNvSpPr/>
                <p:nvPr/>
              </p:nvSpPr>
              <p:spPr>
                <a:xfrm rot="10800000">
                  <a:off x="1950741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二等辺三角形 185">
                  <a:extLst>
                    <a:ext uri="{FF2B5EF4-FFF2-40B4-BE49-F238E27FC236}">
                      <a16:creationId xmlns:a16="http://schemas.microsoft.com/office/drawing/2014/main" id="{DF8199DF-FC9A-4D50-AEDD-F73ED3977918}"/>
                    </a:ext>
                  </a:extLst>
                </p:cNvPr>
                <p:cNvSpPr/>
                <p:nvPr/>
              </p:nvSpPr>
              <p:spPr>
                <a:xfrm rot="10800000">
                  <a:off x="1886376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" name="二等辺三角形 186">
                  <a:extLst>
                    <a:ext uri="{FF2B5EF4-FFF2-40B4-BE49-F238E27FC236}">
                      <a16:creationId xmlns:a16="http://schemas.microsoft.com/office/drawing/2014/main" id="{4F56C03B-3E5B-468E-8AD3-124BDA222B91}"/>
                    </a:ext>
                  </a:extLst>
                </p:cNvPr>
                <p:cNvSpPr/>
                <p:nvPr/>
              </p:nvSpPr>
              <p:spPr>
                <a:xfrm rot="10800000">
                  <a:off x="1822010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" name="二等辺三角形 187">
                  <a:extLst>
                    <a:ext uri="{FF2B5EF4-FFF2-40B4-BE49-F238E27FC236}">
                      <a16:creationId xmlns:a16="http://schemas.microsoft.com/office/drawing/2014/main" id="{6F74C698-8C79-4F1C-ABE5-106C3D0D54C4}"/>
                    </a:ext>
                  </a:extLst>
                </p:cNvPr>
                <p:cNvSpPr/>
                <p:nvPr/>
              </p:nvSpPr>
              <p:spPr>
                <a:xfrm rot="10800000">
                  <a:off x="1757645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" name="二等辺三角形 188">
                  <a:extLst>
                    <a:ext uri="{FF2B5EF4-FFF2-40B4-BE49-F238E27FC236}">
                      <a16:creationId xmlns:a16="http://schemas.microsoft.com/office/drawing/2014/main" id="{199651C0-5A5C-4066-823C-0D5F3A8433F7}"/>
                    </a:ext>
                  </a:extLst>
                </p:cNvPr>
                <p:cNvSpPr/>
                <p:nvPr/>
              </p:nvSpPr>
              <p:spPr>
                <a:xfrm rot="10800000">
                  <a:off x="2208201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" name="二等辺三角形 189">
                  <a:extLst>
                    <a:ext uri="{FF2B5EF4-FFF2-40B4-BE49-F238E27FC236}">
                      <a16:creationId xmlns:a16="http://schemas.microsoft.com/office/drawing/2014/main" id="{E321894C-38D1-402B-9D46-9BF2A184F126}"/>
                    </a:ext>
                  </a:extLst>
                </p:cNvPr>
                <p:cNvSpPr/>
                <p:nvPr/>
              </p:nvSpPr>
              <p:spPr>
                <a:xfrm rot="10800000">
                  <a:off x="2143836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1" name="二等辺三角形 190">
                  <a:extLst>
                    <a:ext uri="{FF2B5EF4-FFF2-40B4-BE49-F238E27FC236}">
                      <a16:creationId xmlns:a16="http://schemas.microsoft.com/office/drawing/2014/main" id="{41FBCCD6-64A4-4F69-8078-DC69FC088177}"/>
                    </a:ext>
                  </a:extLst>
                </p:cNvPr>
                <p:cNvSpPr/>
                <p:nvPr/>
              </p:nvSpPr>
              <p:spPr>
                <a:xfrm rot="10800000">
                  <a:off x="2079471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2" name="二等辺三角形 191">
                  <a:extLst>
                    <a:ext uri="{FF2B5EF4-FFF2-40B4-BE49-F238E27FC236}">
                      <a16:creationId xmlns:a16="http://schemas.microsoft.com/office/drawing/2014/main" id="{B3B4964D-DAC1-4ED9-866C-B2A79B000274}"/>
                    </a:ext>
                  </a:extLst>
                </p:cNvPr>
                <p:cNvSpPr/>
                <p:nvPr/>
              </p:nvSpPr>
              <p:spPr>
                <a:xfrm rot="10800000">
                  <a:off x="2015106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円/楕円 336">
                  <a:extLst>
                    <a:ext uri="{FF2B5EF4-FFF2-40B4-BE49-F238E27FC236}">
                      <a16:creationId xmlns:a16="http://schemas.microsoft.com/office/drawing/2014/main" id="{7FB7CC7A-CFEF-4917-90F2-DC07F15BA515}"/>
                    </a:ext>
                  </a:extLst>
                </p:cNvPr>
                <p:cNvSpPr/>
                <p:nvPr/>
              </p:nvSpPr>
              <p:spPr>
                <a:xfrm>
                  <a:off x="1737724" y="948762"/>
                  <a:ext cx="249212" cy="249212"/>
                </a:xfrm>
                <a:prstGeom prst="ellipse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4" name="円/楕円 337">
                  <a:extLst>
                    <a:ext uri="{FF2B5EF4-FFF2-40B4-BE49-F238E27FC236}">
                      <a16:creationId xmlns:a16="http://schemas.microsoft.com/office/drawing/2014/main" id="{192D4684-0933-4F19-957E-2BE962E325FC}"/>
                    </a:ext>
                  </a:extLst>
                </p:cNvPr>
                <p:cNvSpPr/>
                <p:nvPr/>
              </p:nvSpPr>
              <p:spPr>
                <a:xfrm>
                  <a:off x="2031236" y="948762"/>
                  <a:ext cx="249212" cy="249212"/>
                </a:xfrm>
                <a:prstGeom prst="ellipse">
                  <a:avLst/>
                </a:prstGeom>
                <a:solidFill>
                  <a:srgbClr val="FFFF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5" name="円/楕円 338">
                  <a:extLst>
                    <a:ext uri="{FF2B5EF4-FFF2-40B4-BE49-F238E27FC236}">
                      <a16:creationId xmlns:a16="http://schemas.microsoft.com/office/drawing/2014/main" id="{043FF9D9-168C-4CEB-82F6-D92FBB5F1B6B}"/>
                    </a:ext>
                  </a:extLst>
                </p:cNvPr>
                <p:cNvSpPr/>
                <p:nvPr/>
              </p:nvSpPr>
              <p:spPr>
                <a:xfrm>
                  <a:off x="1796773" y="1003204"/>
                  <a:ext cx="131115" cy="1311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6" name="円/楕円 339">
                  <a:extLst>
                    <a:ext uri="{FF2B5EF4-FFF2-40B4-BE49-F238E27FC236}">
                      <a16:creationId xmlns:a16="http://schemas.microsoft.com/office/drawing/2014/main" id="{B4158B20-55DA-41F9-90FA-65DFF8A17DF0}"/>
                    </a:ext>
                  </a:extLst>
                </p:cNvPr>
                <p:cNvSpPr/>
                <p:nvPr/>
              </p:nvSpPr>
              <p:spPr>
                <a:xfrm>
                  <a:off x="2090285" y="1006204"/>
                  <a:ext cx="131115" cy="1311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8" name="円/楕円 333">
                <a:extLst>
                  <a:ext uri="{FF2B5EF4-FFF2-40B4-BE49-F238E27FC236}">
                    <a16:creationId xmlns:a16="http://schemas.microsoft.com/office/drawing/2014/main" id="{59703BEC-9AB5-499A-A3B8-FBB03896A586}"/>
                  </a:ext>
                </a:extLst>
              </p:cNvPr>
              <p:cNvSpPr/>
              <p:nvPr/>
            </p:nvSpPr>
            <p:spPr>
              <a:xfrm>
                <a:off x="1895546" y="6550880"/>
                <a:ext cx="228490" cy="203142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69" name="円/楕円 333">
                <a:extLst>
                  <a:ext uri="{FF2B5EF4-FFF2-40B4-BE49-F238E27FC236}">
                    <a16:creationId xmlns:a16="http://schemas.microsoft.com/office/drawing/2014/main" id="{E8A11D73-CE79-4A9A-A920-C7F3C69FD96D}"/>
                  </a:ext>
                </a:extLst>
              </p:cNvPr>
              <p:cNvSpPr/>
              <p:nvPr/>
            </p:nvSpPr>
            <p:spPr>
              <a:xfrm>
                <a:off x="2014262" y="6582434"/>
                <a:ext cx="63466" cy="5867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64C8B0A7-2CF2-43E7-AC3E-64A13EA85867}"/>
              </a:ext>
            </a:extLst>
          </p:cNvPr>
          <p:cNvGrpSpPr/>
          <p:nvPr/>
        </p:nvGrpSpPr>
        <p:grpSpPr>
          <a:xfrm>
            <a:off x="4050141" y="3780817"/>
            <a:ext cx="1891642" cy="2597342"/>
            <a:chOff x="3099424" y="3638313"/>
            <a:chExt cx="1891642" cy="2597342"/>
          </a:xfrm>
        </p:grpSpPr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CDEF9EE3-EB2F-4C11-9CD0-CD505FB3A428}"/>
                </a:ext>
              </a:extLst>
            </p:cNvPr>
            <p:cNvGrpSpPr/>
            <p:nvPr/>
          </p:nvGrpSpPr>
          <p:grpSpPr>
            <a:xfrm>
              <a:off x="3099424" y="3879218"/>
              <a:ext cx="1891642" cy="2356437"/>
              <a:chOff x="3099424" y="834093"/>
              <a:chExt cx="1891642" cy="2356437"/>
            </a:xfrm>
          </p:grpSpPr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33F1FF6E-E451-41BA-BC6D-9CE6ECF1FE24}"/>
                  </a:ext>
                </a:extLst>
              </p:cNvPr>
              <p:cNvGrpSpPr/>
              <p:nvPr/>
            </p:nvGrpSpPr>
            <p:grpSpPr>
              <a:xfrm>
                <a:off x="3110605" y="1246162"/>
                <a:ext cx="1785455" cy="1944368"/>
                <a:chOff x="1064000" y="1246162"/>
                <a:chExt cx="1785455" cy="1944368"/>
              </a:xfrm>
            </p:grpSpPr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86D2053E-B572-4C13-9E5D-793269490556}"/>
                    </a:ext>
                  </a:extLst>
                </p:cNvPr>
                <p:cNvGrpSpPr/>
                <p:nvPr/>
              </p:nvGrpSpPr>
              <p:grpSpPr>
                <a:xfrm>
                  <a:off x="1064000" y="2980052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270" name="月 269">
                    <a:extLst>
                      <a:ext uri="{FF2B5EF4-FFF2-40B4-BE49-F238E27FC236}">
                        <a16:creationId xmlns:a16="http://schemas.microsoft.com/office/drawing/2014/main" id="{57152016-CB0E-40F7-B2E8-D082F31F002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71" name="月 270">
                    <a:extLst>
                      <a:ext uri="{FF2B5EF4-FFF2-40B4-BE49-F238E27FC236}">
                        <a16:creationId xmlns:a16="http://schemas.microsoft.com/office/drawing/2014/main" id="{D258D4F6-C7E4-4891-8F6F-F9F51E2A5285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72" name="月 271">
                    <a:extLst>
                      <a:ext uri="{FF2B5EF4-FFF2-40B4-BE49-F238E27FC236}">
                        <a16:creationId xmlns:a16="http://schemas.microsoft.com/office/drawing/2014/main" id="{F0B3A468-FAE2-41FD-97FF-E2E44F6760E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65" name="グループ化 264">
                  <a:extLst>
                    <a:ext uri="{FF2B5EF4-FFF2-40B4-BE49-F238E27FC236}">
                      <a16:creationId xmlns:a16="http://schemas.microsoft.com/office/drawing/2014/main" id="{97D055B4-B492-49AC-96D3-735DE7250E3C}"/>
                    </a:ext>
                  </a:extLst>
                </p:cNvPr>
                <p:cNvGrpSpPr/>
                <p:nvPr/>
              </p:nvGrpSpPr>
              <p:grpSpPr>
                <a:xfrm flipH="1">
                  <a:off x="2454822" y="2977245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267" name="月 266">
                    <a:extLst>
                      <a:ext uri="{FF2B5EF4-FFF2-40B4-BE49-F238E27FC236}">
                        <a16:creationId xmlns:a16="http://schemas.microsoft.com/office/drawing/2014/main" id="{EE275C58-058D-4876-A244-05709A56B580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68" name="月 267">
                    <a:extLst>
                      <a:ext uri="{FF2B5EF4-FFF2-40B4-BE49-F238E27FC236}">
                        <a16:creationId xmlns:a16="http://schemas.microsoft.com/office/drawing/2014/main" id="{2E8E6254-43F2-4336-A603-A742C9CD685C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269" name="月 268">
                    <a:extLst>
                      <a:ext uri="{FF2B5EF4-FFF2-40B4-BE49-F238E27FC236}">
                        <a16:creationId xmlns:a16="http://schemas.microsoft.com/office/drawing/2014/main" id="{A3B0206A-1544-4860-9099-DDFCF2A39C1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AAB0C19E-5F30-4EB7-A227-367979136093}"/>
                    </a:ext>
                  </a:extLst>
                </p:cNvPr>
                <p:cNvSpPr/>
                <p:nvPr/>
              </p:nvSpPr>
              <p:spPr>
                <a:xfrm>
                  <a:off x="1206072" y="1246162"/>
                  <a:ext cx="1501311" cy="1944368"/>
                </a:xfrm>
                <a:custGeom>
                  <a:avLst/>
                  <a:gdLst>
                    <a:gd name="connsiteX0" fmla="*/ 790651 w 1501311"/>
                    <a:gd name="connsiteY0" fmla="*/ 0 h 1944368"/>
                    <a:gd name="connsiteX1" fmla="*/ 1457689 w 1501311"/>
                    <a:gd name="connsiteY1" fmla="*/ 1133807 h 1944368"/>
                    <a:gd name="connsiteX2" fmla="*/ 1341903 w 1501311"/>
                    <a:gd name="connsiteY2" fmla="*/ 1439142 h 1944368"/>
                    <a:gd name="connsiteX3" fmla="*/ 1298334 w 1501311"/>
                    <a:gd name="connsiteY3" fmla="*/ 1481678 h 1944368"/>
                    <a:gd name="connsiteX4" fmla="*/ 1344523 w 1501311"/>
                    <a:gd name="connsiteY4" fmla="*/ 1566775 h 1944368"/>
                    <a:gd name="connsiteX5" fmla="*/ 1381396 w 1501311"/>
                    <a:gd name="connsiteY5" fmla="*/ 1685562 h 1944368"/>
                    <a:gd name="connsiteX6" fmla="*/ 1384230 w 1501311"/>
                    <a:gd name="connsiteY6" fmla="*/ 1713675 h 1944368"/>
                    <a:gd name="connsiteX7" fmla="*/ 1385964 w 1501311"/>
                    <a:gd name="connsiteY7" fmla="*/ 1713675 h 1944368"/>
                    <a:gd name="connsiteX8" fmla="*/ 1501311 w 1501311"/>
                    <a:gd name="connsiteY8" fmla="*/ 1829022 h 1944368"/>
                    <a:gd name="connsiteX9" fmla="*/ 1501311 w 1501311"/>
                    <a:gd name="connsiteY9" fmla="*/ 1874182 h 1944368"/>
                    <a:gd name="connsiteX10" fmla="*/ 1431125 w 1501311"/>
                    <a:gd name="connsiteY10" fmla="*/ 1944368 h 1944368"/>
                    <a:gd name="connsiteX11" fmla="*/ 1139060 w 1501311"/>
                    <a:gd name="connsiteY11" fmla="*/ 1944368 h 1944368"/>
                    <a:gd name="connsiteX12" fmla="*/ 1068874 w 1501311"/>
                    <a:gd name="connsiteY12" fmla="*/ 1874182 h 1944368"/>
                    <a:gd name="connsiteX13" fmla="*/ 1068873 w 1501311"/>
                    <a:gd name="connsiteY13" fmla="*/ 1829022 h 1944368"/>
                    <a:gd name="connsiteX14" fmla="*/ 1102658 w 1501311"/>
                    <a:gd name="connsiteY14" fmla="*/ 1747460 h 1944368"/>
                    <a:gd name="connsiteX15" fmla="*/ 1115337 w 1501311"/>
                    <a:gd name="connsiteY15" fmla="*/ 1738911 h 1944368"/>
                    <a:gd name="connsiteX16" fmla="*/ 1094667 w 1501311"/>
                    <a:gd name="connsiteY16" fmla="*/ 1672325 h 1944368"/>
                    <a:gd name="connsiteX17" fmla="*/ 1069380 w 1501311"/>
                    <a:gd name="connsiteY17" fmla="*/ 1625737 h 1944368"/>
                    <a:gd name="connsiteX18" fmla="*/ 1043616 w 1501311"/>
                    <a:gd name="connsiteY18" fmla="*/ 1637001 h 1944368"/>
                    <a:gd name="connsiteX19" fmla="*/ 779721 w 1501311"/>
                    <a:gd name="connsiteY19" fmla="*/ 1679917 h 1944368"/>
                    <a:gd name="connsiteX20" fmla="*/ 515825 w 1501311"/>
                    <a:gd name="connsiteY20" fmla="*/ 1637001 h 1944368"/>
                    <a:gd name="connsiteX21" fmla="*/ 460495 w 1501311"/>
                    <a:gd name="connsiteY21" fmla="*/ 1612810 h 1944368"/>
                    <a:gd name="connsiteX22" fmla="*/ 428191 w 1501311"/>
                    <a:gd name="connsiteY22" fmla="*/ 1672325 h 1944368"/>
                    <a:gd name="connsiteX23" fmla="*/ 407118 w 1501311"/>
                    <a:gd name="connsiteY23" fmla="*/ 1740211 h 1944368"/>
                    <a:gd name="connsiteX24" fmla="*/ 405381 w 1501311"/>
                    <a:gd name="connsiteY24" fmla="*/ 1757438 h 1944368"/>
                    <a:gd name="connsiteX25" fmla="*/ 423374 w 1501311"/>
                    <a:gd name="connsiteY25" fmla="*/ 1784124 h 1944368"/>
                    <a:gd name="connsiteX26" fmla="*/ 432438 w 1501311"/>
                    <a:gd name="connsiteY26" fmla="*/ 1829022 h 1944368"/>
                    <a:gd name="connsiteX27" fmla="*/ 432437 w 1501311"/>
                    <a:gd name="connsiteY27" fmla="*/ 1874182 h 1944368"/>
                    <a:gd name="connsiteX28" fmla="*/ 362251 w 1501311"/>
                    <a:gd name="connsiteY28" fmla="*/ 1944368 h 1944368"/>
                    <a:gd name="connsiteX29" fmla="*/ 70186 w 1501311"/>
                    <a:gd name="connsiteY29" fmla="*/ 1944368 h 1944368"/>
                    <a:gd name="connsiteX30" fmla="*/ 0 w 1501311"/>
                    <a:gd name="connsiteY30" fmla="*/ 1874182 h 1944368"/>
                    <a:gd name="connsiteX31" fmla="*/ 0 w 1501311"/>
                    <a:gd name="connsiteY31" fmla="*/ 1829022 h 1944368"/>
                    <a:gd name="connsiteX32" fmla="*/ 115347 w 1501311"/>
                    <a:gd name="connsiteY32" fmla="*/ 1713675 h 1944368"/>
                    <a:gd name="connsiteX33" fmla="*/ 136600 w 1501311"/>
                    <a:gd name="connsiteY33" fmla="*/ 1713675 h 1944368"/>
                    <a:gd name="connsiteX34" fmla="*/ 157056 w 1501311"/>
                    <a:gd name="connsiteY34" fmla="*/ 1624916 h 1944368"/>
                    <a:gd name="connsiteX35" fmla="*/ 236681 w 1501311"/>
                    <a:gd name="connsiteY35" fmla="*/ 1459281 h 1944368"/>
                    <a:gd name="connsiteX36" fmla="*/ 237344 w 1501311"/>
                    <a:gd name="connsiteY36" fmla="*/ 1458478 h 1944368"/>
                    <a:gd name="connsiteX37" fmla="*/ 217539 w 1501311"/>
                    <a:gd name="connsiteY37" fmla="*/ 1439142 h 1944368"/>
                    <a:gd name="connsiteX38" fmla="*/ 101752 w 1501311"/>
                    <a:gd name="connsiteY38" fmla="*/ 1133807 h 1944368"/>
                    <a:gd name="connsiteX39" fmla="*/ 790651 w 1501311"/>
                    <a:gd name="connsiteY39" fmla="*/ 0 h 1944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501311" h="1944368">
                      <a:moveTo>
                        <a:pt x="790651" y="0"/>
                      </a:moveTo>
                      <a:cubicBezTo>
                        <a:pt x="1165083" y="0"/>
                        <a:pt x="1457689" y="832198"/>
                        <a:pt x="1457689" y="1133807"/>
                      </a:cubicBezTo>
                      <a:cubicBezTo>
                        <a:pt x="1457689" y="1246910"/>
                        <a:pt x="1415004" y="1351983"/>
                        <a:pt x="1341903" y="1439142"/>
                      </a:cubicBezTo>
                      <a:lnTo>
                        <a:pt x="1298334" y="1481678"/>
                      </a:lnTo>
                      <a:lnTo>
                        <a:pt x="1344523" y="1566775"/>
                      </a:lnTo>
                      <a:cubicBezTo>
                        <a:pt x="1360534" y="1604630"/>
                        <a:pt x="1372967" y="1644367"/>
                        <a:pt x="1381396" y="1685562"/>
                      </a:cubicBezTo>
                      <a:lnTo>
                        <a:pt x="1384230" y="1713675"/>
                      </a:lnTo>
                      <a:lnTo>
                        <a:pt x="1385964" y="1713675"/>
                      </a:lnTo>
                      <a:cubicBezTo>
                        <a:pt x="1449668" y="1713675"/>
                        <a:pt x="1501311" y="1765318"/>
                        <a:pt x="1501311" y="1829022"/>
                      </a:cubicBezTo>
                      <a:lnTo>
                        <a:pt x="1501311" y="1874182"/>
                      </a:lnTo>
                      <a:cubicBezTo>
                        <a:pt x="1501311" y="1912945"/>
                        <a:pt x="1469888" y="1944368"/>
                        <a:pt x="1431125" y="1944368"/>
                      </a:cubicBezTo>
                      <a:lnTo>
                        <a:pt x="1139060" y="1944368"/>
                      </a:lnTo>
                      <a:cubicBezTo>
                        <a:pt x="1100297" y="1944368"/>
                        <a:pt x="1068874" y="1912945"/>
                        <a:pt x="1068874" y="1874182"/>
                      </a:cubicBezTo>
                      <a:cubicBezTo>
                        <a:pt x="1068874" y="1859129"/>
                        <a:pt x="1068873" y="1844075"/>
                        <a:pt x="1068873" y="1829022"/>
                      </a:cubicBezTo>
                      <a:cubicBezTo>
                        <a:pt x="1068873" y="1797170"/>
                        <a:pt x="1081784" y="1768333"/>
                        <a:pt x="1102658" y="1747460"/>
                      </a:cubicBezTo>
                      <a:lnTo>
                        <a:pt x="1115337" y="1738911"/>
                      </a:lnTo>
                      <a:lnTo>
                        <a:pt x="1094667" y="1672325"/>
                      </a:lnTo>
                      <a:lnTo>
                        <a:pt x="1069380" y="1625737"/>
                      </a:lnTo>
                      <a:lnTo>
                        <a:pt x="1043616" y="1637001"/>
                      </a:lnTo>
                      <a:cubicBezTo>
                        <a:pt x="962505" y="1664636"/>
                        <a:pt x="873328" y="1679917"/>
                        <a:pt x="779721" y="1679917"/>
                      </a:cubicBezTo>
                      <a:cubicBezTo>
                        <a:pt x="686113" y="1679917"/>
                        <a:pt x="596936" y="1664636"/>
                        <a:pt x="515825" y="1637001"/>
                      </a:cubicBezTo>
                      <a:lnTo>
                        <a:pt x="460495" y="1612810"/>
                      </a:lnTo>
                      <a:lnTo>
                        <a:pt x="428191" y="1672325"/>
                      </a:lnTo>
                      <a:cubicBezTo>
                        <a:pt x="419041" y="1693959"/>
                        <a:pt x="411935" y="1716668"/>
                        <a:pt x="407118" y="1740211"/>
                      </a:cubicBezTo>
                      <a:lnTo>
                        <a:pt x="405381" y="1757438"/>
                      </a:lnTo>
                      <a:lnTo>
                        <a:pt x="423374" y="1784124"/>
                      </a:lnTo>
                      <a:cubicBezTo>
                        <a:pt x="429210" y="1797924"/>
                        <a:pt x="432438" y="1813096"/>
                        <a:pt x="432438" y="1829022"/>
                      </a:cubicBezTo>
                      <a:cubicBezTo>
                        <a:pt x="432438" y="1844075"/>
                        <a:pt x="432437" y="1859129"/>
                        <a:pt x="432437" y="1874182"/>
                      </a:cubicBezTo>
                      <a:cubicBezTo>
                        <a:pt x="432437" y="1912945"/>
                        <a:pt x="401014" y="1944368"/>
                        <a:pt x="362251" y="1944368"/>
                      </a:cubicBezTo>
                      <a:lnTo>
                        <a:pt x="70186" y="1944368"/>
                      </a:lnTo>
                      <a:cubicBezTo>
                        <a:pt x="31423" y="1944368"/>
                        <a:pt x="0" y="1912945"/>
                        <a:pt x="0" y="1874182"/>
                      </a:cubicBezTo>
                      <a:lnTo>
                        <a:pt x="0" y="1829022"/>
                      </a:lnTo>
                      <a:cubicBezTo>
                        <a:pt x="0" y="1765318"/>
                        <a:pt x="51643" y="1713675"/>
                        <a:pt x="115347" y="1713675"/>
                      </a:cubicBezTo>
                      <a:lnTo>
                        <a:pt x="136600" y="1713675"/>
                      </a:lnTo>
                      <a:lnTo>
                        <a:pt x="157056" y="1624916"/>
                      </a:lnTo>
                      <a:cubicBezTo>
                        <a:pt x="175545" y="1565469"/>
                        <a:pt x="202565" y="1509780"/>
                        <a:pt x="236681" y="1459281"/>
                      </a:cubicBezTo>
                      <a:lnTo>
                        <a:pt x="237344" y="1458478"/>
                      </a:lnTo>
                      <a:lnTo>
                        <a:pt x="217539" y="1439142"/>
                      </a:lnTo>
                      <a:cubicBezTo>
                        <a:pt x="144437" y="1351983"/>
                        <a:pt x="101752" y="1246910"/>
                        <a:pt x="101752" y="1133807"/>
                      </a:cubicBezTo>
                      <a:cubicBezTo>
                        <a:pt x="101752" y="832198"/>
                        <a:pt x="416220" y="0"/>
                        <a:pt x="79065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568F3934-51BC-4D36-9378-C91C7F93109F}"/>
                  </a:ext>
                </a:extLst>
              </p:cNvPr>
              <p:cNvGrpSpPr/>
              <p:nvPr/>
            </p:nvGrpSpPr>
            <p:grpSpPr>
              <a:xfrm rot="19800000">
                <a:off x="3099424" y="834093"/>
                <a:ext cx="213404" cy="189200"/>
                <a:chOff x="3536182" y="836712"/>
                <a:chExt cx="889862" cy="197052"/>
              </a:xfrm>
              <a:solidFill>
                <a:sysClr val="window" lastClr="FFFFFF"/>
              </a:solidFill>
            </p:grpSpPr>
            <p:sp>
              <p:nvSpPr>
                <p:cNvPr id="260" name="二等辺三角形 259">
                  <a:extLst>
                    <a:ext uri="{FF2B5EF4-FFF2-40B4-BE49-F238E27FC236}">
                      <a16:creationId xmlns:a16="http://schemas.microsoft.com/office/drawing/2014/main" id="{BC481D22-1192-42E1-88A9-46BCC474DDC3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1" name="二等辺三角形 260">
                  <a:extLst>
                    <a:ext uri="{FF2B5EF4-FFF2-40B4-BE49-F238E27FC236}">
                      <a16:creationId xmlns:a16="http://schemas.microsoft.com/office/drawing/2014/main" id="{9E415281-21C6-46D8-A400-2D9EF2DD1656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2" name="二等辺三角形 261">
                  <a:extLst>
                    <a:ext uri="{FF2B5EF4-FFF2-40B4-BE49-F238E27FC236}">
                      <a16:creationId xmlns:a16="http://schemas.microsoft.com/office/drawing/2014/main" id="{1BD3DD39-2CBD-4F01-8D46-6D6977A995B5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3" name="二等辺三角形 262">
                  <a:extLst>
                    <a:ext uri="{FF2B5EF4-FFF2-40B4-BE49-F238E27FC236}">
                      <a16:creationId xmlns:a16="http://schemas.microsoft.com/office/drawing/2014/main" id="{465E1E03-D170-4258-AD31-8E6C609B2053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53" name="角丸四角形 72">
                <a:extLst>
                  <a:ext uri="{FF2B5EF4-FFF2-40B4-BE49-F238E27FC236}">
                    <a16:creationId xmlns:a16="http://schemas.microsoft.com/office/drawing/2014/main" id="{FE0CA7E4-33AB-4969-A892-5D25CE86A67A}"/>
                  </a:ext>
                </a:extLst>
              </p:cNvPr>
              <p:cNvSpPr/>
              <p:nvPr/>
            </p:nvSpPr>
            <p:spPr>
              <a:xfrm rot="19800000">
                <a:off x="3306145" y="927510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CA483FBD-2A8C-4825-8A9D-BF38C582CFBC}"/>
                  </a:ext>
                </a:extLst>
              </p:cNvPr>
              <p:cNvGrpSpPr/>
              <p:nvPr/>
            </p:nvGrpSpPr>
            <p:grpSpPr>
              <a:xfrm rot="1800000" flipH="1">
                <a:off x="4777662" y="856872"/>
                <a:ext cx="213404" cy="189200"/>
                <a:chOff x="3536182" y="836712"/>
                <a:chExt cx="889862" cy="197052"/>
              </a:xfrm>
              <a:solidFill>
                <a:sysClr val="window" lastClr="FFFFFF"/>
              </a:solidFill>
            </p:grpSpPr>
            <p:sp>
              <p:nvSpPr>
                <p:cNvPr id="256" name="二等辺三角形 255">
                  <a:extLst>
                    <a:ext uri="{FF2B5EF4-FFF2-40B4-BE49-F238E27FC236}">
                      <a16:creationId xmlns:a16="http://schemas.microsoft.com/office/drawing/2014/main" id="{1E5B666F-7E6A-4B7F-A06C-B6AC85B2EBBD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7" name="二等辺三角形 256">
                  <a:extLst>
                    <a:ext uri="{FF2B5EF4-FFF2-40B4-BE49-F238E27FC236}">
                      <a16:creationId xmlns:a16="http://schemas.microsoft.com/office/drawing/2014/main" id="{97A5E25E-B4FF-4B5D-847E-E2497E756A76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8" name="二等辺三角形 257">
                  <a:extLst>
                    <a:ext uri="{FF2B5EF4-FFF2-40B4-BE49-F238E27FC236}">
                      <a16:creationId xmlns:a16="http://schemas.microsoft.com/office/drawing/2014/main" id="{9F8538F6-AC49-459E-B8D9-71D9B3440AF0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9" name="二等辺三角形 258">
                  <a:extLst>
                    <a:ext uri="{FF2B5EF4-FFF2-40B4-BE49-F238E27FC236}">
                      <a16:creationId xmlns:a16="http://schemas.microsoft.com/office/drawing/2014/main" id="{A655C009-13A1-4CD0-A517-64C175605CEB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55" name="角丸四角形 72">
                <a:extLst>
                  <a:ext uri="{FF2B5EF4-FFF2-40B4-BE49-F238E27FC236}">
                    <a16:creationId xmlns:a16="http://schemas.microsoft.com/office/drawing/2014/main" id="{3D206080-CE53-4BF1-9DA3-CD1C218E9FE1}"/>
                  </a:ext>
                </a:extLst>
              </p:cNvPr>
              <p:cNvSpPr/>
              <p:nvPr/>
            </p:nvSpPr>
            <p:spPr>
              <a:xfrm rot="1800000" flipH="1">
                <a:off x="4504910" y="950289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A6249442-D7AC-4DD5-B92A-F3077DC5ADE9}"/>
                </a:ext>
              </a:extLst>
            </p:cNvPr>
            <p:cNvGrpSpPr/>
            <p:nvPr/>
          </p:nvGrpSpPr>
          <p:grpSpPr>
            <a:xfrm>
              <a:off x="3418219" y="3638313"/>
              <a:ext cx="1276782" cy="1296509"/>
              <a:chOff x="1375931" y="6158612"/>
              <a:chExt cx="1276782" cy="1296509"/>
            </a:xfrm>
          </p:grpSpPr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60EFF5DF-6B16-46C3-A6FE-7E91057F332A}"/>
                  </a:ext>
                </a:extLst>
              </p:cNvPr>
              <p:cNvGrpSpPr/>
              <p:nvPr/>
            </p:nvGrpSpPr>
            <p:grpSpPr>
              <a:xfrm>
                <a:off x="1375931" y="6158612"/>
                <a:ext cx="1276782" cy="1296509"/>
                <a:chOff x="1516875" y="790817"/>
                <a:chExt cx="994894" cy="1010266"/>
              </a:xfrm>
            </p:grpSpPr>
            <p:sp>
              <p:nvSpPr>
                <p:cNvPr id="228" name="円/楕円 326">
                  <a:extLst>
                    <a:ext uri="{FF2B5EF4-FFF2-40B4-BE49-F238E27FC236}">
                      <a16:creationId xmlns:a16="http://schemas.microsoft.com/office/drawing/2014/main" id="{8E86D693-6B36-401C-BC0C-A18C5513B398}"/>
                    </a:ext>
                  </a:extLst>
                </p:cNvPr>
                <p:cNvSpPr/>
                <p:nvPr/>
              </p:nvSpPr>
              <p:spPr>
                <a:xfrm>
                  <a:off x="2241921" y="790817"/>
                  <a:ext cx="269848" cy="269846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円/楕円 327">
                  <a:extLst>
                    <a:ext uri="{FF2B5EF4-FFF2-40B4-BE49-F238E27FC236}">
                      <a16:creationId xmlns:a16="http://schemas.microsoft.com/office/drawing/2014/main" id="{8DB8A759-A302-4C10-8C9D-0247B5AD1FB2}"/>
                    </a:ext>
                  </a:extLst>
                </p:cNvPr>
                <p:cNvSpPr/>
                <p:nvPr/>
              </p:nvSpPr>
              <p:spPr>
                <a:xfrm>
                  <a:off x="2301615" y="850511"/>
                  <a:ext cx="150458" cy="150457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0" name="円/楕円 328">
                  <a:extLst>
                    <a:ext uri="{FF2B5EF4-FFF2-40B4-BE49-F238E27FC236}">
                      <a16:creationId xmlns:a16="http://schemas.microsoft.com/office/drawing/2014/main" id="{65B569A5-58D2-45AC-82A5-0925EE7ED27F}"/>
                    </a:ext>
                  </a:extLst>
                </p:cNvPr>
                <p:cNvSpPr/>
                <p:nvPr/>
              </p:nvSpPr>
              <p:spPr>
                <a:xfrm>
                  <a:off x="1516875" y="790817"/>
                  <a:ext cx="269848" cy="269846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1" name="円/楕円 329">
                  <a:extLst>
                    <a:ext uri="{FF2B5EF4-FFF2-40B4-BE49-F238E27FC236}">
                      <a16:creationId xmlns:a16="http://schemas.microsoft.com/office/drawing/2014/main" id="{3DA924C3-983A-4306-9FA1-D006A9CA3242}"/>
                    </a:ext>
                  </a:extLst>
                </p:cNvPr>
                <p:cNvSpPr/>
                <p:nvPr/>
              </p:nvSpPr>
              <p:spPr>
                <a:xfrm>
                  <a:off x="1576571" y="850511"/>
                  <a:ext cx="150458" cy="150457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2" name="角丸四角形 330">
                  <a:extLst>
                    <a:ext uri="{FF2B5EF4-FFF2-40B4-BE49-F238E27FC236}">
                      <a16:creationId xmlns:a16="http://schemas.microsoft.com/office/drawing/2014/main" id="{A7287F52-C428-4008-9F14-55314F923338}"/>
                    </a:ext>
                  </a:extLst>
                </p:cNvPr>
                <p:cNvSpPr/>
                <p:nvPr/>
              </p:nvSpPr>
              <p:spPr>
                <a:xfrm>
                  <a:off x="1528367" y="836237"/>
                  <a:ext cx="964847" cy="964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3" name="角丸四角形 331">
                  <a:extLst>
                    <a:ext uri="{FF2B5EF4-FFF2-40B4-BE49-F238E27FC236}">
                      <a16:creationId xmlns:a16="http://schemas.microsoft.com/office/drawing/2014/main" id="{C05A30F5-8279-405E-92F1-18282FB58F6F}"/>
                    </a:ext>
                  </a:extLst>
                </p:cNvPr>
                <p:cNvSpPr/>
                <p:nvPr/>
              </p:nvSpPr>
              <p:spPr>
                <a:xfrm>
                  <a:off x="1669078" y="1177328"/>
                  <a:ext cx="683424" cy="614086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4" name="正方形/長方形 233">
                  <a:extLst>
                    <a:ext uri="{FF2B5EF4-FFF2-40B4-BE49-F238E27FC236}">
                      <a16:creationId xmlns:a16="http://schemas.microsoft.com/office/drawing/2014/main" id="{3C7B6D9F-78C5-4594-8BC1-FE23F8695406}"/>
                    </a:ext>
                  </a:extLst>
                </p:cNvPr>
                <p:cNvSpPr/>
                <p:nvPr/>
              </p:nvSpPr>
              <p:spPr>
                <a:xfrm>
                  <a:off x="1746633" y="1280448"/>
                  <a:ext cx="528315" cy="447380"/>
                </a:xfrm>
                <a:prstGeom prst="rect">
                  <a:avLst/>
                </a:pr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5" name="二等辺三角形 234">
                  <a:extLst>
                    <a:ext uri="{FF2B5EF4-FFF2-40B4-BE49-F238E27FC236}">
                      <a16:creationId xmlns:a16="http://schemas.microsoft.com/office/drawing/2014/main" id="{B84B91F7-FFC1-4C05-BDE5-F34BEC422AF0}"/>
                    </a:ext>
                  </a:extLst>
                </p:cNvPr>
                <p:cNvSpPr/>
                <p:nvPr/>
              </p:nvSpPr>
              <p:spPr>
                <a:xfrm>
                  <a:off x="2015106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6" name="二等辺三角形 235">
                  <a:extLst>
                    <a:ext uri="{FF2B5EF4-FFF2-40B4-BE49-F238E27FC236}">
                      <a16:creationId xmlns:a16="http://schemas.microsoft.com/office/drawing/2014/main" id="{BCB5F1FF-B5BA-4D66-8A1B-3743B6E39C11}"/>
                    </a:ext>
                  </a:extLst>
                </p:cNvPr>
                <p:cNvSpPr/>
                <p:nvPr/>
              </p:nvSpPr>
              <p:spPr>
                <a:xfrm>
                  <a:off x="2079471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7" name="二等辺三角形 236">
                  <a:extLst>
                    <a:ext uri="{FF2B5EF4-FFF2-40B4-BE49-F238E27FC236}">
                      <a16:creationId xmlns:a16="http://schemas.microsoft.com/office/drawing/2014/main" id="{8522DAB2-B824-4E03-B031-1511D703C9B9}"/>
                    </a:ext>
                  </a:extLst>
                </p:cNvPr>
                <p:cNvSpPr/>
                <p:nvPr/>
              </p:nvSpPr>
              <p:spPr>
                <a:xfrm>
                  <a:off x="2143836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8" name="二等辺三角形 237">
                  <a:extLst>
                    <a:ext uri="{FF2B5EF4-FFF2-40B4-BE49-F238E27FC236}">
                      <a16:creationId xmlns:a16="http://schemas.microsoft.com/office/drawing/2014/main" id="{298A76F2-8276-454B-AA8C-C6D93A47A531}"/>
                    </a:ext>
                  </a:extLst>
                </p:cNvPr>
                <p:cNvSpPr/>
                <p:nvPr/>
              </p:nvSpPr>
              <p:spPr>
                <a:xfrm>
                  <a:off x="2208201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二等辺三角形 238">
                  <a:extLst>
                    <a:ext uri="{FF2B5EF4-FFF2-40B4-BE49-F238E27FC236}">
                      <a16:creationId xmlns:a16="http://schemas.microsoft.com/office/drawing/2014/main" id="{36AD15FB-575E-4E6B-9502-AD33768CF848}"/>
                    </a:ext>
                  </a:extLst>
                </p:cNvPr>
                <p:cNvSpPr/>
                <p:nvPr/>
              </p:nvSpPr>
              <p:spPr>
                <a:xfrm>
                  <a:off x="1757645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0" name="二等辺三角形 239">
                  <a:extLst>
                    <a:ext uri="{FF2B5EF4-FFF2-40B4-BE49-F238E27FC236}">
                      <a16:creationId xmlns:a16="http://schemas.microsoft.com/office/drawing/2014/main" id="{CD06B579-7C69-4CBA-939A-168D7E170BC4}"/>
                    </a:ext>
                  </a:extLst>
                </p:cNvPr>
                <p:cNvSpPr/>
                <p:nvPr/>
              </p:nvSpPr>
              <p:spPr>
                <a:xfrm>
                  <a:off x="1822010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1" name="二等辺三角形 240">
                  <a:extLst>
                    <a:ext uri="{FF2B5EF4-FFF2-40B4-BE49-F238E27FC236}">
                      <a16:creationId xmlns:a16="http://schemas.microsoft.com/office/drawing/2014/main" id="{2CD0147F-C672-4CCE-8A0C-177D1C391C74}"/>
                    </a:ext>
                  </a:extLst>
                </p:cNvPr>
                <p:cNvSpPr/>
                <p:nvPr/>
              </p:nvSpPr>
              <p:spPr>
                <a:xfrm>
                  <a:off x="1886375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2" name="二等辺三角形 241">
                  <a:extLst>
                    <a:ext uri="{FF2B5EF4-FFF2-40B4-BE49-F238E27FC236}">
                      <a16:creationId xmlns:a16="http://schemas.microsoft.com/office/drawing/2014/main" id="{0E03A184-F423-4B43-987F-F2F8D7DA6FF3}"/>
                    </a:ext>
                  </a:extLst>
                </p:cNvPr>
                <p:cNvSpPr/>
                <p:nvPr/>
              </p:nvSpPr>
              <p:spPr>
                <a:xfrm>
                  <a:off x="1950740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3" name="二等辺三角形 242">
                  <a:extLst>
                    <a:ext uri="{FF2B5EF4-FFF2-40B4-BE49-F238E27FC236}">
                      <a16:creationId xmlns:a16="http://schemas.microsoft.com/office/drawing/2014/main" id="{EFF2CA24-DA0D-44F2-ADA3-49065D49B8F1}"/>
                    </a:ext>
                  </a:extLst>
                </p:cNvPr>
                <p:cNvSpPr/>
                <p:nvPr/>
              </p:nvSpPr>
              <p:spPr>
                <a:xfrm rot="10800000">
                  <a:off x="1950741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4" name="二等辺三角形 243">
                  <a:extLst>
                    <a:ext uri="{FF2B5EF4-FFF2-40B4-BE49-F238E27FC236}">
                      <a16:creationId xmlns:a16="http://schemas.microsoft.com/office/drawing/2014/main" id="{49A83F9E-9145-49B2-9899-8D571DC67DE1}"/>
                    </a:ext>
                  </a:extLst>
                </p:cNvPr>
                <p:cNvSpPr/>
                <p:nvPr/>
              </p:nvSpPr>
              <p:spPr>
                <a:xfrm rot="10800000">
                  <a:off x="1886376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5" name="二等辺三角形 244">
                  <a:extLst>
                    <a:ext uri="{FF2B5EF4-FFF2-40B4-BE49-F238E27FC236}">
                      <a16:creationId xmlns:a16="http://schemas.microsoft.com/office/drawing/2014/main" id="{07FEAB85-588A-4BF9-8E81-496E6E637E75}"/>
                    </a:ext>
                  </a:extLst>
                </p:cNvPr>
                <p:cNvSpPr/>
                <p:nvPr/>
              </p:nvSpPr>
              <p:spPr>
                <a:xfrm rot="10800000">
                  <a:off x="1822010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6" name="二等辺三角形 245">
                  <a:extLst>
                    <a:ext uri="{FF2B5EF4-FFF2-40B4-BE49-F238E27FC236}">
                      <a16:creationId xmlns:a16="http://schemas.microsoft.com/office/drawing/2014/main" id="{CB8613C5-C0C3-4685-B3C1-BFAD52F24C77}"/>
                    </a:ext>
                  </a:extLst>
                </p:cNvPr>
                <p:cNvSpPr/>
                <p:nvPr/>
              </p:nvSpPr>
              <p:spPr>
                <a:xfrm rot="10800000">
                  <a:off x="1757645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7" name="二等辺三角形 246">
                  <a:extLst>
                    <a:ext uri="{FF2B5EF4-FFF2-40B4-BE49-F238E27FC236}">
                      <a16:creationId xmlns:a16="http://schemas.microsoft.com/office/drawing/2014/main" id="{E6D1772E-B230-4B1C-99AD-CB3C97FEC515}"/>
                    </a:ext>
                  </a:extLst>
                </p:cNvPr>
                <p:cNvSpPr/>
                <p:nvPr/>
              </p:nvSpPr>
              <p:spPr>
                <a:xfrm rot="10800000">
                  <a:off x="2208201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8" name="二等辺三角形 247">
                  <a:extLst>
                    <a:ext uri="{FF2B5EF4-FFF2-40B4-BE49-F238E27FC236}">
                      <a16:creationId xmlns:a16="http://schemas.microsoft.com/office/drawing/2014/main" id="{97F252EE-B980-4F16-9AC2-1F55B81BD938}"/>
                    </a:ext>
                  </a:extLst>
                </p:cNvPr>
                <p:cNvSpPr/>
                <p:nvPr/>
              </p:nvSpPr>
              <p:spPr>
                <a:xfrm rot="10800000">
                  <a:off x="2143836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二等辺三角形 248">
                  <a:extLst>
                    <a:ext uri="{FF2B5EF4-FFF2-40B4-BE49-F238E27FC236}">
                      <a16:creationId xmlns:a16="http://schemas.microsoft.com/office/drawing/2014/main" id="{1C4A7F14-447D-4EE7-83FD-0FBDAD4C4920}"/>
                    </a:ext>
                  </a:extLst>
                </p:cNvPr>
                <p:cNvSpPr/>
                <p:nvPr/>
              </p:nvSpPr>
              <p:spPr>
                <a:xfrm rot="10800000">
                  <a:off x="2079471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二等辺三角形 249">
                  <a:extLst>
                    <a:ext uri="{FF2B5EF4-FFF2-40B4-BE49-F238E27FC236}">
                      <a16:creationId xmlns:a16="http://schemas.microsoft.com/office/drawing/2014/main" id="{A2649A61-94BE-4C73-B4A7-39F292E853D1}"/>
                    </a:ext>
                  </a:extLst>
                </p:cNvPr>
                <p:cNvSpPr/>
                <p:nvPr/>
              </p:nvSpPr>
              <p:spPr>
                <a:xfrm rot="10800000">
                  <a:off x="2015106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6" name="円/楕円 333">
                <a:extLst>
                  <a:ext uri="{FF2B5EF4-FFF2-40B4-BE49-F238E27FC236}">
                    <a16:creationId xmlns:a16="http://schemas.microsoft.com/office/drawing/2014/main" id="{9CCBD276-204A-4A96-9B97-2DFEBBCF087D}"/>
                  </a:ext>
                </a:extLst>
              </p:cNvPr>
              <p:cNvSpPr/>
              <p:nvPr/>
            </p:nvSpPr>
            <p:spPr>
              <a:xfrm>
                <a:off x="1895546" y="6550880"/>
                <a:ext cx="228490" cy="203142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7" name="円/楕円 333">
                <a:extLst>
                  <a:ext uri="{FF2B5EF4-FFF2-40B4-BE49-F238E27FC236}">
                    <a16:creationId xmlns:a16="http://schemas.microsoft.com/office/drawing/2014/main" id="{6CC7881F-65D6-4645-8026-53391D306D98}"/>
                  </a:ext>
                </a:extLst>
              </p:cNvPr>
              <p:cNvSpPr/>
              <p:nvPr/>
            </p:nvSpPr>
            <p:spPr>
              <a:xfrm>
                <a:off x="2014262" y="6582434"/>
                <a:ext cx="63466" cy="5867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68DBE88D-A403-4E5C-91A8-C4A27FC343C9}"/>
                </a:ext>
              </a:extLst>
            </p:cNvPr>
            <p:cNvGrpSpPr/>
            <p:nvPr/>
          </p:nvGrpSpPr>
          <p:grpSpPr>
            <a:xfrm>
              <a:off x="3724235" y="3820170"/>
              <a:ext cx="664630" cy="283214"/>
              <a:chOff x="3793836" y="844488"/>
              <a:chExt cx="565296" cy="240886"/>
            </a:xfrm>
          </p:grpSpPr>
          <p:sp>
            <p:nvSpPr>
              <p:cNvPr id="221" name="弦 220">
                <a:extLst>
                  <a:ext uri="{FF2B5EF4-FFF2-40B4-BE49-F238E27FC236}">
                    <a16:creationId xmlns:a16="http://schemas.microsoft.com/office/drawing/2014/main" id="{84C8B98B-5C9C-47C8-9EA6-978DE15398D6}"/>
                  </a:ext>
                </a:extLst>
              </p:cNvPr>
              <p:cNvSpPr/>
              <p:nvPr/>
            </p:nvSpPr>
            <p:spPr bwMode="auto">
              <a:xfrm>
                <a:off x="3793836" y="844488"/>
                <a:ext cx="240886" cy="240886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22" name="弦 221">
                <a:extLst>
                  <a:ext uri="{FF2B5EF4-FFF2-40B4-BE49-F238E27FC236}">
                    <a16:creationId xmlns:a16="http://schemas.microsoft.com/office/drawing/2014/main" id="{FC1DE61D-D7C0-4C8C-BC32-1936EC9F2601}"/>
                  </a:ext>
                </a:extLst>
              </p:cNvPr>
              <p:cNvSpPr/>
              <p:nvPr/>
            </p:nvSpPr>
            <p:spPr bwMode="auto">
              <a:xfrm flipH="1">
                <a:off x="4118248" y="844488"/>
                <a:ext cx="240884" cy="240886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ysClr val="window" lastClr="FFFFFF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23" name="弦 222">
                <a:extLst>
                  <a:ext uri="{FF2B5EF4-FFF2-40B4-BE49-F238E27FC236}">
                    <a16:creationId xmlns:a16="http://schemas.microsoft.com/office/drawing/2014/main" id="{73D73EC6-1A6E-462A-9A97-D0A59D4D76D1}"/>
                  </a:ext>
                </a:extLst>
              </p:cNvPr>
              <p:cNvSpPr/>
              <p:nvPr/>
            </p:nvSpPr>
            <p:spPr bwMode="auto">
              <a:xfrm>
                <a:off x="3836939" y="891908"/>
                <a:ext cx="154680" cy="154680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chemeClr val="tx1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24" name="弦 223">
                <a:extLst>
                  <a:ext uri="{FF2B5EF4-FFF2-40B4-BE49-F238E27FC236}">
                    <a16:creationId xmlns:a16="http://schemas.microsoft.com/office/drawing/2014/main" id="{65FAA54E-2E21-48A5-B447-132B4380EACC}"/>
                  </a:ext>
                </a:extLst>
              </p:cNvPr>
              <p:cNvSpPr/>
              <p:nvPr/>
            </p:nvSpPr>
            <p:spPr bwMode="auto">
              <a:xfrm flipH="1">
                <a:off x="4161351" y="891908"/>
                <a:ext cx="154678" cy="154680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chemeClr val="tx1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682DD189-E0C2-47C2-B7A1-D5C70DB8EBD0}"/>
              </a:ext>
            </a:extLst>
          </p:cNvPr>
          <p:cNvGrpSpPr/>
          <p:nvPr/>
        </p:nvGrpSpPr>
        <p:grpSpPr>
          <a:xfrm>
            <a:off x="6967158" y="3780817"/>
            <a:ext cx="1891642" cy="2597342"/>
            <a:chOff x="5333665" y="3638313"/>
            <a:chExt cx="1891642" cy="2597342"/>
          </a:xfrm>
        </p:grpSpPr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FEC17ACE-6702-4DFC-ABD4-DA013E8EBB46}"/>
                </a:ext>
              </a:extLst>
            </p:cNvPr>
            <p:cNvGrpSpPr/>
            <p:nvPr/>
          </p:nvGrpSpPr>
          <p:grpSpPr>
            <a:xfrm>
              <a:off x="5333665" y="3879218"/>
              <a:ext cx="1891642" cy="2356437"/>
              <a:chOff x="5333665" y="834093"/>
              <a:chExt cx="1891642" cy="2356437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6F130EEF-4CB4-41EF-8F93-8232786A3DDD}"/>
                  </a:ext>
                </a:extLst>
              </p:cNvPr>
              <p:cNvGrpSpPr/>
              <p:nvPr/>
            </p:nvGrpSpPr>
            <p:grpSpPr>
              <a:xfrm>
                <a:off x="5349627" y="1246162"/>
                <a:ext cx="1785455" cy="1944368"/>
                <a:chOff x="1064000" y="1246162"/>
                <a:chExt cx="1785455" cy="1944368"/>
              </a:xfrm>
            </p:grpSpPr>
            <p:grpSp>
              <p:nvGrpSpPr>
                <p:cNvPr id="318" name="グループ化 317">
                  <a:extLst>
                    <a:ext uri="{FF2B5EF4-FFF2-40B4-BE49-F238E27FC236}">
                      <a16:creationId xmlns:a16="http://schemas.microsoft.com/office/drawing/2014/main" id="{58FB6379-6057-4745-A946-6EBEF63B7572}"/>
                    </a:ext>
                  </a:extLst>
                </p:cNvPr>
                <p:cNvGrpSpPr/>
                <p:nvPr/>
              </p:nvGrpSpPr>
              <p:grpSpPr>
                <a:xfrm>
                  <a:off x="1064000" y="2980052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324" name="月 323">
                    <a:extLst>
                      <a:ext uri="{FF2B5EF4-FFF2-40B4-BE49-F238E27FC236}">
                        <a16:creationId xmlns:a16="http://schemas.microsoft.com/office/drawing/2014/main" id="{3A564D5B-AF26-4760-88E0-2AB2CBEF4DAF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25" name="月 324">
                    <a:extLst>
                      <a:ext uri="{FF2B5EF4-FFF2-40B4-BE49-F238E27FC236}">
                        <a16:creationId xmlns:a16="http://schemas.microsoft.com/office/drawing/2014/main" id="{08B8063F-EE67-445D-A025-DDA24E697B9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26" name="月 325">
                    <a:extLst>
                      <a:ext uri="{FF2B5EF4-FFF2-40B4-BE49-F238E27FC236}">
                        <a16:creationId xmlns:a16="http://schemas.microsoft.com/office/drawing/2014/main" id="{58647AB3-806C-4165-A0A6-7D308ECDFA19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19" name="グループ化 318">
                  <a:extLst>
                    <a:ext uri="{FF2B5EF4-FFF2-40B4-BE49-F238E27FC236}">
                      <a16:creationId xmlns:a16="http://schemas.microsoft.com/office/drawing/2014/main" id="{57E980B0-24A0-4791-8309-8E295E001AA3}"/>
                    </a:ext>
                  </a:extLst>
                </p:cNvPr>
                <p:cNvGrpSpPr/>
                <p:nvPr/>
              </p:nvGrpSpPr>
              <p:grpSpPr>
                <a:xfrm flipH="1">
                  <a:off x="2454822" y="2977245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321" name="月 320">
                    <a:extLst>
                      <a:ext uri="{FF2B5EF4-FFF2-40B4-BE49-F238E27FC236}">
                        <a16:creationId xmlns:a16="http://schemas.microsoft.com/office/drawing/2014/main" id="{939A50E2-C9D1-4DBB-9C35-3EDC9103619B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22" name="月 321">
                    <a:extLst>
                      <a:ext uri="{FF2B5EF4-FFF2-40B4-BE49-F238E27FC236}">
                        <a16:creationId xmlns:a16="http://schemas.microsoft.com/office/drawing/2014/main" id="{11D164BB-06D5-445F-93C9-5CC38CA3027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23" name="月 322">
                    <a:extLst>
                      <a:ext uri="{FF2B5EF4-FFF2-40B4-BE49-F238E27FC236}">
                        <a16:creationId xmlns:a16="http://schemas.microsoft.com/office/drawing/2014/main" id="{BE69A432-E148-47E8-A656-C93D43D1931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AE1C7BA8-9865-4E1B-BDCD-F6863C2A0D18}"/>
                    </a:ext>
                  </a:extLst>
                </p:cNvPr>
                <p:cNvSpPr/>
                <p:nvPr/>
              </p:nvSpPr>
              <p:spPr>
                <a:xfrm>
                  <a:off x="1206072" y="1246162"/>
                  <a:ext cx="1501311" cy="1944368"/>
                </a:xfrm>
                <a:custGeom>
                  <a:avLst/>
                  <a:gdLst>
                    <a:gd name="connsiteX0" fmla="*/ 790651 w 1501311"/>
                    <a:gd name="connsiteY0" fmla="*/ 0 h 1944368"/>
                    <a:gd name="connsiteX1" fmla="*/ 1457689 w 1501311"/>
                    <a:gd name="connsiteY1" fmla="*/ 1133807 h 1944368"/>
                    <a:gd name="connsiteX2" fmla="*/ 1341903 w 1501311"/>
                    <a:gd name="connsiteY2" fmla="*/ 1439142 h 1944368"/>
                    <a:gd name="connsiteX3" fmla="*/ 1298334 w 1501311"/>
                    <a:gd name="connsiteY3" fmla="*/ 1481678 h 1944368"/>
                    <a:gd name="connsiteX4" fmla="*/ 1344523 w 1501311"/>
                    <a:gd name="connsiteY4" fmla="*/ 1566775 h 1944368"/>
                    <a:gd name="connsiteX5" fmla="*/ 1381396 w 1501311"/>
                    <a:gd name="connsiteY5" fmla="*/ 1685562 h 1944368"/>
                    <a:gd name="connsiteX6" fmla="*/ 1384230 w 1501311"/>
                    <a:gd name="connsiteY6" fmla="*/ 1713675 h 1944368"/>
                    <a:gd name="connsiteX7" fmla="*/ 1385964 w 1501311"/>
                    <a:gd name="connsiteY7" fmla="*/ 1713675 h 1944368"/>
                    <a:gd name="connsiteX8" fmla="*/ 1501311 w 1501311"/>
                    <a:gd name="connsiteY8" fmla="*/ 1829022 h 1944368"/>
                    <a:gd name="connsiteX9" fmla="*/ 1501311 w 1501311"/>
                    <a:gd name="connsiteY9" fmla="*/ 1874182 h 1944368"/>
                    <a:gd name="connsiteX10" fmla="*/ 1431125 w 1501311"/>
                    <a:gd name="connsiteY10" fmla="*/ 1944368 h 1944368"/>
                    <a:gd name="connsiteX11" fmla="*/ 1139060 w 1501311"/>
                    <a:gd name="connsiteY11" fmla="*/ 1944368 h 1944368"/>
                    <a:gd name="connsiteX12" fmla="*/ 1068874 w 1501311"/>
                    <a:gd name="connsiteY12" fmla="*/ 1874182 h 1944368"/>
                    <a:gd name="connsiteX13" fmla="*/ 1068873 w 1501311"/>
                    <a:gd name="connsiteY13" fmla="*/ 1829022 h 1944368"/>
                    <a:gd name="connsiteX14" fmla="*/ 1102658 w 1501311"/>
                    <a:gd name="connsiteY14" fmla="*/ 1747460 h 1944368"/>
                    <a:gd name="connsiteX15" fmla="*/ 1115337 w 1501311"/>
                    <a:gd name="connsiteY15" fmla="*/ 1738911 h 1944368"/>
                    <a:gd name="connsiteX16" fmla="*/ 1094667 w 1501311"/>
                    <a:gd name="connsiteY16" fmla="*/ 1672325 h 1944368"/>
                    <a:gd name="connsiteX17" fmla="*/ 1069380 w 1501311"/>
                    <a:gd name="connsiteY17" fmla="*/ 1625737 h 1944368"/>
                    <a:gd name="connsiteX18" fmla="*/ 1043616 w 1501311"/>
                    <a:gd name="connsiteY18" fmla="*/ 1637001 h 1944368"/>
                    <a:gd name="connsiteX19" fmla="*/ 779721 w 1501311"/>
                    <a:gd name="connsiteY19" fmla="*/ 1679917 h 1944368"/>
                    <a:gd name="connsiteX20" fmla="*/ 515825 w 1501311"/>
                    <a:gd name="connsiteY20" fmla="*/ 1637001 h 1944368"/>
                    <a:gd name="connsiteX21" fmla="*/ 460495 w 1501311"/>
                    <a:gd name="connsiteY21" fmla="*/ 1612810 h 1944368"/>
                    <a:gd name="connsiteX22" fmla="*/ 428191 w 1501311"/>
                    <a:gd name="connsiteY22" fmla="*/ 1672325 h 1944368"/>
                    <a:gd name="connsiteX23" fmla="*/ 407118 w 1501311"/>
                    <a:gd name="connsiteY23" fmla="*/ 1740211 h 1944368"/>
                    <a:gd name="connsiteX24" fmla="*/ 405381 w 1501311"/>
                    <a:gd name="connsiteY24" fmla="*/ 1757438 h 1944368"/>
                    <a:gd name="connsiteX25" fmla="*/ 423374 w 1501311"/>
                    <a:gd name="connsiteY25" fmla="*/ 1784124 h 1944368"/>
                    <a:gd name="connsiteX26" fmla="*/ 432438 w 1501311"/>
                    <a:gd name="connsiteY26" fmla="*/ 1829022 h 1944368"/>
                    <a:gd name="connsiteX27" fmla="*/ 432437 w 1501311"/>
                    <a:gd name="connsiteY27" fmla="*/ 1874182 h 1944368"/>
                    <a:gd name="connsiteX28" fmla="*/ 362251 w 1501311"/>
                    <a:gd name="connsiteY28" fmla="*/ 1944368 h 1944368"/>
                    <a:gd name="connsiteX29" fmla="*/ 70186 w 1501311"/>
                    <a:gd name="connsiteY29" fmla="*/ 1944368 h 1944368"/>
                    <a:gd name="connsiteX30" fmla="*/ 0 w 1501311"/>
                    <a:gd name="connsiteY30" fmla="*/ 1874182 h 1944368"/>
                    <a:gd name="connsiteX31" fmla="*/ 0 w 1501311"/>
                    <a:gd name="connsiteY31" fmla="*/ 1829022 h 1944368"/>
                    <a:gd name="connsiteX32" fmla="*/ 115347 w 1501311"/>
                    <a:gd name="connsiteY32" fmla="*/ 1713675 h 1944368"/>
                    <a:gd name="connsiteX33" fmla="*/ 136600 w 1501311"/>
                    <a:gd name="connsiteY33" fmla="*/ 1713675 h 1944368"/>
                    <a:gd name="connsiteX34" fmla="*/ 157056 w 1501311"/>
                    <a:gd name="connsiteY34" fmla="*/ 1624916 h 1944368"/>
                    <a:gd name="connsiteX35" fmla="*/ 236681 w 1501311"/>
                    <a:gd name="connsiteY35" fmla="*/ 1459281 h 1944368"/>
                    <a:gd name="connsiteX36" fmla="*/ 237344 w 1501311"/>
                    <a:gd name="connsiteY36" fmla="*/ 1458478 h 1944368"/>
                    <a:gd name="connsiteX37" fmla="*/ 217539 w 1501311"/>
                    <a:gd name="connsiteY37" fmla="*/ 1439142 h 1944368"/>
                    <a:gd name="connsiteX38" fmla="*/ 101752 w 1501311"/>
                    <a:gd name="connsiteY38" fmla="*/ 1133807 h 1944368"/>
                    <a:gd name="connsiteX39" fmla="*/ 790651 w 1501311"/>
                    <a:gd name="connsiteY39" fmla="*/ 0 h 1944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501311" h="1944368">
                      <a:moveTo>
                        <a:pt x="790651" y="0"/>
                      </a:moveTo>
                      <a:cubicBezTo>
                        <a:pt x="1165083" y="0"/>
                        <a:pt x="1457689" y="832198"/>
                        <a:pt x="1457689" y="1133807"/>
                      </a:cubicBezTo>
                      <a:cubicBezTo>
                        <a:pt x="1457689" y="1246910"/>
                        <a:pt x="1415004" y="1351983"/>
                        <a:pt x="1341903" y="1439142"/>
                      </a:cubicBezTo>
                      <a:lnTo>
                        <a:pt x="1298334" y="1481678"/>
                      </a:lnTo>
                      <a:lnTo>
                        <a:pt x="1344523" y="1566775"/>
                      </a:lnTo>
                      <a:cubicBezTo>
                        <a:pt x="1360534" y="1604630"/>
                        <a:pt x="1372967" y="1644367"/>
                        <a:pt x="1381396" y="1685562"/>
                      </a:cubicBezTo>
                      <a:lnTo>
                        <a:pt x="1384230" y="1713675"/>
                      </a:lnTo>
                      <a:lnTo>
                        <a:pt x="1385964" y="1713675"/>
                      </a:lnTo>
                      <a:cubicBezTo>
                        <a:pt x="1449668" y="1713675"/>
                        <a:pt x="1501311" y="1765318"/>
                        <a:pt x="1501311" y="1829022"/>
                      </a:cubicBezTo>
                      <a:lnTo>
                        <a:pt x="1501311" y="1874182"/>
                      </a:lnTo>
                      <a:cubicBezTo>
                        <a:pt x="1501311" y="1912945"/>
                        <a:pt x="1469888" y="1944368"/>
                        <a:pt x="1431125" y="1944368"/>
                      </a:cubicBezTo>
                      <a:lnTo>
                        <a:pt x="1139060" y="1944368"/>
                      </a:lnTo>
                      <a:cubicBezTo>
                        <a:pt x="1100297" y="1944368"/>
                        <a:pt x="1068874" y="1912945"/>
                        <a:pt x="1068874" y="1874182"/>
                      </a:cubicBezTo>
                      <a:cubicBezTo>
                        <a:pt x="1068874" y="1859129"/>
                        <a:pt x="1068873" y="1844075"/>
                        <a:pt x="1068873" y="1829022"/>
                      </a:cubicBezTo>
                      <a:cubicBezTo>
                        <a:pt x="1068873" y="1797170"/>
                        <a:pt x="1081784" y="1768333"/>
                        <a:pt x="1102658" y="1747460"/>
                      </a:cubicBezTo>
                      <a:lnTo>
                        <a:pt x="1115337" y="1738911"/>
                      </a:lnTo>
                      <a:lnTo>
                        <a:pt x="1094667" y="1672325"/>
                      </a:lnTo>
                      <a:lnTo>
                        <a:pt x="1069380" y="1625737"/>
                      </a:lnTo>
                      <a:lnTo>
                        <a:pt x="1043616" y="1637001"/>
                      </a:lnTo>
                      <a:cubicBezTo>
                        <a:pt x="962505" y="1664636"/>
                        <a:pt x="873328" y="1679917"/>
                        <a:pt x="779721" y="1679917"/>
                      </a:cubicBezTo>
                      <a:cubicBezTo>
                        <a:pt x="686113" y="1679917"/>
                        <a:pt x="596936" y="1664636"/>
                        <a:pt x="515825" y="1637001"/>
                      </a:cubicBezTo>
                      <a:lnTo>
                        <a:pt x="460495" y="1612810"/>
                      </a:lnTo>
                      <a:lnTo>
                        <a:pt x="428191" y="1672325"/>
                      </a:lnTo>
                      <a:cubicBezTo>
                        <a:pt x="419041" y="1693959"/>
                        <a:pt x="411935" y="1716668"/>
                        <a:pt x="407118" y="1740211"/>
                      </a:cubicBezTo>
                      <a:lnTo>
                        <a:pt x="405381" y="1757438"/>
                      </a:lnTo>
                      <a:lnTo>
                        <a:pt x="423374" y="1784124"/>
                      </a:lnTo>
                      <a:cubicBezTo>
                        <a:pt x="429210" y="1797924"/>
                        <a:pt x="432438" y="1813096"/>
                        <a:pt x="432438" y="1829022"/>
                      </a:cubicBezTo>
                      <a:cubicBezTo>
                        <a:pt x="432438" y="1844075"/>
                        <a:pt x="432437" y="1859129"/>
                        <a:pt x="432437" y="1874182"/>
                      </a:cubicBezTo>
                      <a:cubicBezTo>
                        <a:pt x="432437" y="1912945"/>
                        <a:pt x="401014" y="1944368"/>
                        <a:pt x="362251" y="1944368"/>
                      </a:cubicBezTo>
                      <a:lnTo>
                        <a:pt x="70186" y="1944368"/>
                      </a:lnTo>
                      <a:cubicBezTo>
                        <a:pt x="31423" y="1944368"/>
                        <a:pt x="0" y="1912945"/>
                        <a:pt x="0" y="1874182"/>
                      </a:cubicBezTo>
                      <a:lnTo>
                        <a:pt x="0" y="1829022"/>
                      </a:lnTo>
                      <a:cubicBezTo>
                        <a:pt x="0" y="1765318"/>
                        <a:pt x="51643" y="1713675"/>
                        <a:pt x="115347" y="1713675"/>
                      </a:cubicBezTo>
                      <a:lnTo>
                        <a:pt x="136600" y="1713675"/>
                      </a:lnTo>
                      <a:lnTo>
                        <a:pt x="157056" y="1624916"/>
                      </a:lnTo>
                      <a:cubicBezTo>
                        <a:pt x="175545" y="1565469"/>
                        <a:pt x="202565" y="1509780"/>
                        <a:pt x="236681" y="1459281"/>
                      </a:cubicBezTo>
                      <a:lnTo>
                        <a:pt x="237344" y="1458478"/>
                      </a:lnTo>
                      <a:lnTo>
                        <a:pt x="217539" y="1439142"/>
                      </a:lnTo>
                      <a:cubicBezTo>
                        <a:pt x="144437" y="1351983"/>
                        <a:pt x="101752" y="1246910"/>
                        <a:pt x="101752" y="1133807"/>
                      </a:cubicBezTo>
                      <a:cubicBezTo>
                        <a:pt x="101752" y="832198"/>
                        <a:pt x="416220" y="0"/>
                        <a:pt x="79065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FCF8CBC8-934A-49CE-B0AD-3E1AEA0A20E9}"/>
                  </a:ext>
                </a:extLst>
              </p:cNvPr>
              <p:cNvGrpSpPr/>
              <p:nvPr/>
            </p:nvGrpSpPr>
            <p:grpSpPr>
              <a:xfrm rot="19800000">
                <a:off x="5333665" y="834093"/>
                <a:ext cx="213404" cy="189200"/>
                <a:chOff x="3536182" y="836712"/>
                <a:chExt cx="889862" cy="197052"/>
              </a:xfrm>
              <a:solidFill>
                <a:sysClr val="window" lastClr="FFFFFF"/>
              </a:solidFill>
            </p:grpSpPr>
            <p:sp>
              <p:nvSpPr>
                <p:cNvPr id="314" name="二等辺三角形 313">
                  <a:extLst>
                    <a:ext uri="{FF2B5EF4-FFF2-40B4-BE49-F238E27FC236}">
                      <a16:creationId xmlns:a16="http://schemas.microsoft.com/office/drawing/2014/main" id="{CD2172D3-D02E-4D67-9EA3-DF49E4A6AEFE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5" name="二等辺三角形 314">
                  <a:extLst>
                    <a:ext uri="{FF2B5EF4-FFF2-40B4-BE49-F238E27FC236}">
                      <a16:creationId xmlns:a16="http://schemas.microsoft.com/office/drawing/2014/main" id="{69EECD6E-F536-40AB-8DC6-6438FC3D4562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6" name="二等辺三角形 315">
                  <a:extLst>
                    <a:ext uri="{FF2B5EF4-FFF2-40B4-BE49-F238E27FC236}">
                      <a16:creationId xmlns:a16="http://schemas.microsoft.com/office/drawing/2014/main" id="{BA703811-939F-498F-B1DD-38A66966540B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7" name="二等辺三角形 316">
                  <a:extLst>
                    <a:ext uri="{FF2B5EF4-FFF2-40B4-BE49-F238E27FC236}">
                      <a16:creationId xmlns:a16="http://schemas.microsoft.com/office/drawing/2014/main" id="{C6B77546-B1F4-4BC2-8DA1-0D8D37D50AB1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07" name="角丸四角形 72">
                <a:extLst>
                  <a:ext uri="{FF2B5EF4-FFF2-40B4-BE49-F238E27FC236}">
                    <a16:creationId xmlns:a16="http://schemas.microsoft.com/office/drawing/2014/main" id="{309C955C-28E3-47B0-A807-A8C08EC34F17}"/>
                  </a:ext>
                </a:extLst>
              </p:cNvPr>
              <p:cNvSpPr/>
              <p:nvPr/>
            </p:nvSpPr>
            <p:spPr>
              <a:xfrm rot="19800000">
                <a:off x="5540386" y="927510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741758A2-7890-4CBF-B1CB-834E902B3CD7}"/>
                  </a:ext>
                </a:extLst>
              </p:cNvPr>
              <p:cNvGrpSpPr/>
              <p:nvPr/>
            </p:nvGrpSpPr>
            <p:grpSpPr>
              <a:xfrm rot="1800000" flipH="1">
                <a:off x="7011903" y="856872"/>
                <a:ext cx="213404" cy="189200"/>
                <a:chOff x="3536182" y="836712"/>
                <a:chExt cx="889862" cy="197052"/>
              </a:xfrm>
              <a:solidFill>
                <a:sysClr val="window" lastClr="FFFFFF"/>
              </a:solidFill>
            </p:grpSpPr>
            <p:sp>
              <p:nvSpPr>
                <p:cNvPr id="310" name="二等辺三角形 309">
                  <a:extLst>
                    <a:ext uri="{FF2B5EF4-FFF2-40B4-BE49-F238E27FC236}">
                      <a16:creationId xmlns:a16="http://schemas.microsoft.com/office/drawing/2014/main" id="{0A04A075-EB44-41C0-AB28-C448725A03D1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1" name="二等辺三角形 310">
                  <a:extLst>
                    <a:ext uri="{FF2B5EF4-FFF2-40B4-BE49-F238E27FC236}">
                      <a16:creationId xmlns:a16="http://schemas.microsoft.com/office/drawing/2014/main" id="{FDBC9FE7-788E-4A85-A379-F8FFC9F77C21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2" name="二等辺三角形 311">
                  <a:extLst>
                    <a:ext uri="{FF2B5EF4-FFF2-40B4-BE49-F238E27FC236}">
                      <a16:creationId xmlns:a16="http://schemas.microsoft.com/office/drawing/2014/main" id="{E690D767-8E2F-49BD-9A99-915CB5292A57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3" name="二等辺三角形 312">
                  <a:extLst>
                    <a:ext uri="{FF2B5EF4-FFF2-40B4-BE49-F238E27FC236}">
                      <a16:creationId xmlns:a16="http://schemas.microsoft.com/office/drawing/2014/main" id="{DF83786A-E075-4288-ADB8-F154A102BE03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09" name="角丸四角形 72">
                <a:extLst>
                  <a:ext uri="{FF2B5EF4-FFF2-40B4-BE49-F238E27FC236}">
                    <a16:creationId xmlns:a16="http://schemas.microsoft.com/office/drawing/2014/main" id="{8D340C29-D9D8-4CE7-B395-F98471179593}"/>
                  </a:ext>
                </a:extLst>
              </p:cNvPr>
              <p:cNvSpPr/>
              <p:nvPr/>
            </p:nvSpPr>
            <p:spPr>
              <a:xfrm rot="1800000" flipH="1">
                <a:off x="6739151" y="950289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FE9E9BBB-2D2B-43BA-B3B7-859D723E0B8D}"/>
                </a:ext>
              </a:extLst>
            </p:cNvPr>
            <p:cNvGrpSpPr/>
            <p:nvPr/>
          </p:nvGrpSpPr>
          <p:grpSpPr>
            <a:xfrm>
              <a:off x="5650879" y="3638313"/>
              <a:ext cx="1276782" cy="1296509"/>
              <a:chOff x="1375931" y="6158612"/>
              <a:chExt cx="1276782" cy="1296509"/>
            </a:xfrm>
          </p:grpSpPr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4BF1DC33-908C-4662-8C34-8C54CCFCD926}"/>
                  </a:ext>
                </a:extLst>
              </p:cNvPr>
              <p:cNvGrpSpPr/>
              <p:nvPr/>
            </p:nvGrpSpPr>
            <p:grpSpPr>
              <a:xfrm>
                <a:off x="1375931" y="6158612"/>
                <a:ext cx="1276782" cy="1296509"/>
                <a:chOff x="1516875" y="790817"/>
                <a:chExt cx="994894" cy="1010266"/>
              </a:xfrm>
            </p:grpSpPr>
            <p:sp>
              <p:nvSpPr>
                <p:cNvPr id="282" name="円/楕円 326">
                  <a:extLst>
                    <a:ext uri="{FF2B5EF4-FFF2-40B4-BE49-F238E27FC236}">
                      <a16:creationId xmlns:a16="http://schemas.microsoft.com/office/drawing/2014/main" id="{E875777C-24F4-4E82-A5CF-FE13D56F5698}"/>
                    </a:ext>
                  </a:extLst>
                </p:cNvPr>
                <p:cNvSpPr/>
                <p:nvPr/>
              </p:nvSpPr>
              <p:spPr>
                <a:xfrm>
                  <a:off x="2241921" y="790817"/>
                  <a:ext cx="269848" cy="269846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3" name="円/楕円 327">
                  <a:extLst>
                    <a:ext uri="{FF2B5EF4-FFF2-40B4-BE49-F238E27FC236}">
                      <a16:creationId xmlns:a16="http://schemas.microsoft.com/office/drawing/2014/main" id="{1DB2F5E8-CBC9-415F-994D-CFD76E9BDEE8}"/>
                    </a:ext>
                  </a:extLst>
                </p:cNvPr>
                <p:cNvSpPr/>
                <p:nvPr/>
              </p:nvSpPr>
              <p:spPr>
                <a:xfrm>
                  <a:off x="2301615" y="850511"/>
                  <a:ext cx="150458" cy="150457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4" name="円/楕円 328">
                  <a:extLst>
                    <a:ext uri="{FF2B5EF4-FFF2-40B4-BE49-F238E27FC236}">
                      <a16:creationId xmlns:a16="http://schemas.microsoft.com/office/drawing/2014/main" id="{EAEC4BF7-646A-4DC2-B2BD-9BEC88B44C1F}"/>
                    </a:ext>
                  </a:extLst>
                </p:cNvPr>
                <p:cNvSpPr/>
                <p:nvPr/>
              </p:nvSpPr>
              <p:spPr>
                <a:xfrm>
                  <a:off x="1516875" y="790817"/>
                  <a:ext cx="269848" cy="269846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5" name="円/楕円 329">
                  <a:extLst>
                    <a:ext uri="{FF2B5EF4-FFF2-40B4-BE49-F238E27FC236}">
                      <a16:creationId xmlns:a16="http://schemas.microsoft.com/office/drawing/2014/main" id="{A87BE236-9221-4CB4-A53C-40F774F17085}"/>
                    </a:ext>
                  </a:extLst>
                </p:cNvPr>
                <p:cNvSpPr/>
                <p:nvPr/>
              </p:nvSpPr>
              <p:spPr>
                <a:xfrm>
                  <a:off x="1576571" y="850511"/>
                  <a:ext cx="150458" cy="150457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6" name="角丸四角形 330">
                  <a:extLst>
                    <a:ext uri="{FF2B5EF4-FFF2-40B4-BE49-F238E27FC236}">
                      <a16:creationId xmlns:a16="http://schemas.microsoft.com/office/drawing/2014/main" id="{A169679C-D19A-4F1B-828F-E9D3BA956351}"/>
                    </a:ext>
                  </a:extLst>
                </p:cNvPr>
                <p:cNvSpPr/>
                <p:nvPr/>
              </p:nvSpPr>
              <p:spPr>
                <a:xfrm>
                  <a:off x="1528367" y="836237"/>
                  <a:ext cx="964847" cy="964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7" name="角丸四角形 331">
                  <a:extLst>
                    <a:ext uri="{FF2B5EF4-FFF2-40B4-BE49-F238E27FC236}">
                      <a16:creationId xmlns:a16="http://schemas.microsoft.com/office/drawing/2014/main" id="{77219367-B322-4E91-921E-42918A8FDB56}"/>
                    </a:ext>
                  </a:extLst>
                </p:cNvPr>
                <p:cNvSpPr/>
                <p:nvPr/>
              </p:nvSpPr>
              <p:spPr>
                <a:xfrm>
                  <a:off x="1669078" y="1177328"/>
                  <a:ext cx="683424" cy="614086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8" name="正方形/長方形 287">
                  <a:extLst>
                    <a:ext uri="{FF2B5EF4-FFF2-40B4-BE49-F238E27FC236}">
                      <a16:creationId xmlns:a16="http://schemas.microsoft.com/office/drawing/2014/main" id="{F4CDA88D-C134-439B-BD57-7C0F15992817}"/>
                    </a:ext>
                  </a:extLst>
                </p:cNvPr>
                <p:cNvSpPr/>
                <p:nvPr/>
              </p:nvSpPr>
              <p:spPr>
                <a:xfrm>
                  <a:off x="1746633" y="1280448"/>
                  <a:ext cx="528315" cy="447380"/>
                </a:xfrm>
                <a:prstGeom prst="rect">
                  <a:avLst/>
                </a:prstGeom>
                <a:solidFill>
                  <a:srgbClr val="FF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9" name="二等辺三角形 288">
                  <a:extLst>
                    <a:ext uri="{FF2B5EF4-FFF2-40B4-BE49-F238E27FC236}">
                      <a16:creationId xmlns:a16="http://schemas.microsoft.com/office/drawing/2014/main" id="{E94FAF26-CCEB-4128-A782-DE19129D05E8}"/>
                    </a:ext>
                  </a:extLst>
                </p:cNvPr>
                <p:cNvSpPr/>
                <p:nvPr/>
              </p:nvSpPr>
              <p:spPr>
                <a:xfrm>
                  <a:off x="2015106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0" name="二等辺三角形 289">
                  <a:extLst>
                    <a:ext uri="{FF2B5EF4-FFF2-40B4-BE49-F238E27FC236}">
                      <a16:creationId xmlns:a16="http://schemas.microsoft.com/office/drawing/2014/main" id="{A822978E-4FA2-4BE3-8CCC-691347ECB006}"/>
                    </a:ext>
                  </a:extLst>
                </p:cNvPr>
                <p:cNvSpPr/>
                <p:nvPr/>
              </p:nvSpPr>
              <p:spPr>
                <a:xfrm>
                  <a:off x="2079471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1" name="二等辺三角形 290">
                  <a:extLst>
                    <a:ext uri="{FF2B5EF4-FFF2-40B4-BE49-F238E27FC236}">
                      <a16:creationId xmlns:a16="http://schemas.microsoft.com/office/drawing/2014/main" id="{CECDCDF8-03DF-4FC9-B74E-72B56AFEA258}"/>
                    </a:ext>
                  </a:extLst>
                </p:cNvPr>
                <p:cNvSpPr/>
                <p:nvPr/>
              </p:nvSpPr>
              <p:spPr>
                <a:xfrm>
                  <a:off x="2143836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二等辺三角形 291">
                  <a:extLst>
                    <a:ext uri="{FF2B5EF4-FFF2-40B4-BE49-F238E27FC236}">
                      <a16:creationId xmlns:a16="http://schemas.microsoft.com/office/drawing/2014/main" id="{0B041C4F-0CE1-4478-A82A-9AC37BD47388}"/>
                    </a:ext>
                  </a:extLst>
                </p:cNvPr>
                <p:cNvSpPr/>
                <p:nvPr/>
              </p:nvSpPr>
              <p:spPr>
                <a:xfrm>
                  <a:off x="2208201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二等辺三角形 292">
                  <a:extLst>
                    <a:ext uri="{FF2B5EF4-FFF2-40B4-BE49-F238E27FC236}">
                      <a16:creationId xmlns:a16="http://schemas.microsoft.com/office/drawing/2014/main" id="{348E637D-FC55-4A79-8805-B87BC5305D4B}"/>
                    </a:ext>
                  </a:extLst>
                </p:cNvPr>
                <p:cNvSpPr/>
                <p:nvPr/>
              </p:nvSpPr>
              <p:spPr>
                <a:xfrm>
                  <a:off x="1757645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二等辺三角形 293">
                  <a:extLst>
                    <a:ext uri="{FF2B5EF4-FFF2-40B4-BE49-F238E27FC236}">
                      <a16:creationId xmlns:a16="http://schemas.microsoft.com/office/drawing/2014/main" id="{B35B4D43-3B16-4F92-B142-ED15ED3B2DFB}"/>
                    </a:ext>
                  </a:extLst>
                </p:cNvPr>
                <p:cNvSpPr/>
                <p:nvPr/>
              </p:nvSpPr>
              <p:spPr>
                <a:xfrm>
                  <a:off x="1822010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二等辺三角形 294">
                  <a:extLst>
                    <a:ext uri="{FF2B5EF4-FFF2-40B4-BE49-F238E27FC236}">
                      <a16:creationId xmlns:a16="http://schemas.microsoft.com/office/drawing/2014/main" id="{195B7981-BA12-437B-9DFF-5CE86D933160}"/>
                    </a:ext>
                  </a:extLst>
                </p:cNvPr>
                <p:cNvSpPr/>
                <p:nvPr/>
              </p:nvSpPr>
              <p:spPr>
                <a:xfrm>
                  <a:off x="1886375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6" name="二等辺三角形 295">
                  <a:extLst>
                    <a:ext uri="{FF2B5EF4-FFF2-40B4-BE49-F238E27FC236}">
                      <a16:creationId xmlns:a16="http://schemas.microsoft.com/office/drawing/2014/main" id="{F5CE6204-D606-4F27-9241-18CCD2BB3A84}"/>
                    </a:ext>
                  </a:extLst>
                </p:cNvPr>
                <p:cNvSpPr/>
                <p:nvPr/>
              </p:nvSpPr>
              <p:spPr>
                <a:xfrm>
                  <a:off x="1950740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7" name="二等辺三角形 296">
                  <a:extLst>
                    <a:ext uri="{FF2B5EF4-FFF2-40B4-BE49-F238E27FC236}">
                      <a16:creationId xmlns:a16="http://schemas.microsoft.com/office/drawing/2014/main" id="{AE504B8E-80A1-4659-85C8-D52ED2EC0578}"/>
                    </a:ext>
                  </a:extLst>
                </p:cNvPr>
                <p:cNvSpPr/>
                <p:nvPr/>
              </p:nvSpPr>
              <p:spPr>
                <a:xfrm rot="10800000">
                  <a:off x="1950741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8" name="二等辺三角形 297">
                  <a:extLst>
                    <a:ext uri="{FF2B5EF4-FFF2-40B4-BE49-F238E27FC236}">
                      <a16:creationId xmlns:a16="http://schemas.microsoft.com/office/drawing/2014/main" id="{C33E9011-96A9-4949-B983-7CBDF94DCB14}"/>
                    </a:ext>
                  </a:extLst>
                </p:cNvPr>
                <p:cNvSpPr/>
                <p:nvPr/>
              </p:nvSpPr>
              <p:spPr>
                <a:xfrm rot="10800000">
                  <a:off x="1886376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9" name="二等辺三角形 298">
                  <a:extLst>
                    <a:ext uri="{FF2B5EF4-FFF2-40B4-BE49-F238E27FC236}">
                      <a16:creationId xmlns:a16="http://schemas.microsoft.com/office/drawing/2014/main" id="{42033E18-9115-4538-8171-15873723A3DA}"/>
                    </a:ext>
                  </a:extLst>
                </p:cNvPr>
                <p:cNvSpPr/>
                <p:nvPr/>
              </p:nvSpPr>
              <p:spPr>
                <a:xfrm rot="10800000">
                  <a:off x="1822010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0" name="二等辺三角形 299">
                  <a:extLst>
                    <a:ext uri="{FF2B5EF4-FFF2-40B4-BE49-F238E27FC236}">
                      <a16:creationId xmlns:a16="http://schemas.microsoft.com/office/drawing/2014/main" id="{99AFF431-12C0-4247-9D1E-80ED070FA3E3}"/>
                    </a:ext>
                  </a:extLst>
                </p:cNvPr>
                <p:cNvSpPr/>
                <p:nvPr/>
              </p:nvSpPr>
              <p:spPr>
                <a:xfrm rot="10800000">
                  <a:off x="1757645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1" name="二等辺三角形 300">
                  <a:extLst>
                    <a:ext uri="{FF2B5EF4-FFF2-40B4-BE49-F238E27FC236}">
                      <a16:creationId xmlns:a16="http://schemas.microsoft.com/office/drawing/2014/main" id="{62864892-5CE0-4299-98A4-F24FAE4E28AF}"/>
                    </a:ext>
                  </a:extLst>
                </p:cNvPr>
                <p:cNvSpPr/>
                <p:nvPr/>
              </p:nvSpPr>
              <p:spPr>
                <a:xfrm rot="10800000">
                  <a:off x="2208201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2" name="二等辺三角形 301">
                  <a:extLst>
                    <a:ext uri="{FF2B5EF4-FFF2-40B4-BE49-F238E27FC236}">
                      <a16:creationId xmlns:a16="http://schemas.microsoft.com/office/drawing/2014/main" id="{BCDCF6D1-ED35-4AE9-ABA1-24532FA112F3}"/>
                    </a:ext>
                  </a:extLst>
                </p:cNvPr>
                <p:cNvSpPr/>
                <p:nvPr/>
              </p:nvSpPr>
              <p:spPr>
                <a:xfrm rot="10800000">
                  <a:off x="2143836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3" name="二等辺三角形 302">
                  <a:extLst>
                    <a:ext uri="{FF2B5EF4-FFF2-40B4-BE49-F238E27FC236}">
                      <a16:creationId xmlns:a16="http://schemas.microsoft.com/office/drawing/2014/main" id="{D8B92BA1-5CB7-4A73-A865-099F46097EDA}"/>
                    </a:ext>
                  </a:extLst>
                </p:cNvPr>
                <p:cNvSpPr/>
                <p:nvPr/>
              </p:nvSpPr>
              <p:spPr>
                <a:xfrm rot="10800000">
                  <a:off x="2079471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4" name="二等辺三角形 303">
                  <a:extLst>
                    <a:ext uri="{FF2B5EF4-FFF2-40B4-BE49-F238E27FC236}">
                      <a16:creationId xmlns:a16="http://schemas.microsoft.com/office/drawing/2014/main" id="{AE476CAA-04E6-4297-A1A3-3F3FD5C3F92F}"/>
                    </a:ext>
                  </a:extLst>
                </p:cNvPr>
                <p:cNvSpPr/>
                <p:nvPr/>
              </p:nvSpPr>
              <p:spPr>
                <a:xfrm rot="10800000">
                  <a:off x="2015106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80" name="円/楕円 333">
                <a:extLst>
                  <a:ext uri="{FF2B5EF4-FFF2-40B4-BE49-F238E27FC236}">
                    <a16:creationId xmlns:a16="http://schemas.microsoft.com/office/drawing/2014/main" id="{6F7AAF9D-7F4B-4594-BAA6-C439955F1260}"/>
                  </a:ext>
                </a:extLst>
              </p:cNvPr>
              <p:cNvSpPr/>
              <p:nvPr/>
            </p:nvSpPr>
            <p:spPr>
              <a:xfrm>
                <a:off x="1895546" y="6550880"/>
                <a:ext cx="228490" cy="203142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81" name="円/楕円 333">
                <a:extLst>
                  <a:ext uri="{FF2B5EF4-FFF2-40B4-BE49-F238E27FC236}">
                    <a16:creationId xmlns:a16="http://schemas.microsoft.com/office/drawing/2014/main" id="{56B38D5C-E1E8-4881-8DF9-577578EA50CB}"/>
                  </a:ext>
                </a:extLst>
              </p:cNvPr>
              <p:cNvSpPr/>
              <p:nvPr/>
            </p:nvSpPr>
            <p:spPr>
              <a:xfrm>
                <a:off x="2014262" y="6582434"/>
                <a:ext cx="63466" cy="5867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E8AA46EC-2BAA-4AA2-AE61-2053368E3963}"/>
                </a:ext>
              </a:extLst>
            </p:cNvPr>
            <p:cNvGrpSpPr/>
            <p:nvPr/>
          </p:nvGrpSpPr>
          <p:grpSpPr>
            <a:xfrm>
              <a:off x="5898375" y="3813773"/>
              <a:ext cx="761110" cy="303396"/>
              <a:chOff x="6054685" y="924436"/>
              <a:chExt cx="470797" cy="187670"/>
            </a:xfrm>
          </p:grpSpPr>
          <p:sp>
            <p:nvSpPr>
              <p:cNvPr id="277" name="弦 276">
                <a:extLst>
                  <a:ext uri="{FF2B5EF4-FFF2-40B4-BE49-F238E27FC236}">
                    <a16:creationId xmlns:a16="http://schemas.microsoft.com/office/drawing/2014/main" id="{37D61FEF-E895-4BB6-9722-EE66BC369138}"/>
                  </a:ext>
                </a:extLst>
              </p:cNvPr>
              <p:cNvSpPr/>
              <p:nvPr/>
            </p:nvSpPr>
            <p:spPr bwMode="auto">
              <a:xfrm>
                <a:off x="6054685" y="924436"/>
                <a:ext cx="187670" cy="187670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rgbClr val="FFFF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278" name="弦 277">
                <a:extLst>
                  <a:ext uri="{FF2B5EF4-FFF2-40B4-BE49-F238E27FC236}">
                    <a16:creationId xmlns:a16="http://schemas.microsoft.com/office/drawing/2014/main" id="{49BF16B2-A8D5-4F49-83F8-CE6AE65B426B}"/>
                  </a:ext>
                </a:extLst>
              </p:cNvPr>
              <p:cNvSpPr/>
              <p:nvPr/>
            </p:nvSpPr>
            <p:spPr bwMode="auto">
              <a:xfrm flipH="1">
                <a:off x="6337814" y="924436"/>
                <a:ext cx="187668" cy="187670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rgbClr val="FFFF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" name="グループ化 326">
            <a:extLst>
              <a:ext uri="{FF2B5EF4-FFF2-40B4-BE49-F238E27FC236}">
                <a16:creationId xmlns:a16="http://schemas.microsoft.com/office/drawing/2014/main" id="{2652AA05-B3FA-4E53-B5BA-8445E6B15E80}"/>
              </a:ext>
            </a:extLst>
          </p:cNvPr>
          <p:cNvGrpSpPr/>
          <p:nvPr/>
        </p:nvGrpSpPr>
        <p:grpSpPr>
          <a:xfrm>
            <a:off x="1133100" y="993434"/>
            <a:ext cx="1856431" cy="2399713"/>
            <a:chOff x="1061848" y="790817"/>
            <a:chExt cx="1856431" cy="2399713"/>
          </a:xfrm>
        </p:grpSpPr>
        <p:grpSp>
          <p:nvGrpSpPr>
            <p:cNvPr id="328" name="グループ化 327">
              <a:extLst>
                <a:ext uri="{FF2B5EF4-FFF2-40B4-BE49-F238E27FC236}">
                  <a16:creationId xmlns:a16="http://schemas.microsoft.com/office/drawing/2014/main" id="{ADA6EDAB-87B0-4326-BDEB-4979DE787268}"/>
                </a:ext>
              </a:extLst>
            </p:cNvPr>
            <p:cNvGrpSpPr/>
            <p:nvPr/>
          </p:nvGrpSpPr>
          <p:grpSpPr>
            <a:xfrm>
              <a:off x="1061848" y="814844"/>
              <a:ext cx="1856431" cy="2375686"/>
              <a:chOff x="1061848" y="814844"/>
              <a:chExt cx="1856431" cy="2375686"/>
            </a:xfrm>
          </p:grpSpPr>
          <p:grpSp>
            <p:nvGrpSpPr>
              <p:cNvPr id="359" name="グループ化 358">
                <a:extLst>
                  <a:ext uri="{FF2B5EF4-FFF2-40B4-BE49-F238E27FC236}">
                    <a16:creationId xmlns:a16="http://schemas.microsoft.com/office/drawing/2014/main" id="{05FE6197-F4B5-4342-B20D-EB30B0721060}"/>
                  </a:ext>
                </a:extLst>
              </p:cNvPr>
              <p:cNvGrpSpPr/>
              <p:nvPr/>
            </p:nvGrpSpPr>
            <p:grpSpPr>
              <a:xfrm>
                <a:off x="1064000" y="1246162"/>
                <a:ext cx="1785455" cy="1944368"/>
                <a:chOff x="1064000" y="1246162"/>
                <a:chExt cx="1785455" cy="1944368"/>
              </a:xfrm>
            </p:grpSpPr>
            <p:grpSp>
              <p:nvGrpSpPr>
                <p:cNvPr id="370" name="グループ化 369">
                  <a:extLst>
                    <a:ext uri="{FF2B5EF4-FFF2-40B4-BE49-F238E27FC236}">
                      <a16:creationId xmlns:a16="http://schemas.microsoft.com/office/drawing/2014/main" id="{F1C7CB11-EFBE-4088-B4A5-6328A40B5C29}"/>
                    </a:ext>
                  </a:extLst>
                </p:cNvPr>
                <p:cNvGrpSpPr/>
                <p:nvPr/>
              </p:nvGrpSpPr>
              <p:grpSpPr>
                <a:xfrm>
                  <a:off x="1064000" y="2980052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376" name="月 375">
                    <a:extLst>
                      <a:ext uri="{FF2B5EF4-FFF2-40B4-BE49-F238E27FC236}">
                        <a16:creationId xmlns:a16="http://schemas.microsoft.com/office/drawing/2014/main" id="{3457A0F1-EE81-4CD1-A881-265AB8A117F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77" name="月 376">
                    <a:extLst>
                      <a:ext uri="{FF2B5EF4-FFF2-40B4-BE49-F238E27FC236}">
                        <a16:creationId xmlns:a16="http://schemas.microsoft.com/office/drawing/2014/main" id="{79EAE802-6F03-4A29-8945-81585587A667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78" name="月 377">
                    <a:extLst>
                      <a:ext uri="{FF2B5EF4-FFF2-40B4-BE49-F238E27FC236}">
                        <a16:creationId xmlns:a16="http://schemas.microsoft.com/office/drawing/2014/main" id="{15FDC5F0-3047-4CAD-8D1B-910C48D39F5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1D03BC01-307A-4591-AED7-8BE5EDD87767}"/>
                    </a:ext>
                  </a:extLst>
                </p:cNvPr>
                <p:cNvGrpSpPr/>
                <p:nvPr/>
              </p:nvGrpSpPr>
              <p:grpSpPr>
                <a:xfrm flipH="1">
                  <a:off x="2454822" y="2977245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373" name="月 372">
                    <a:extLst>
                      <a:ext uri="{FF2B5EF4-FFF2-40B4-BE49-F238E27FC236}">
                        <a16:creationId xmlns:a16="http://schemas.microsoft.com/office/drawing/2014/main" id="{2D876F39-ECA5-4421-A65C-AD233A976BA5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74" name="月 373">
                    <a:extLst>
                      <a:ext uri="{FF2B5EF4-FFF2-40B4-BE49-F238E27FC236}">
                        <a16:creationId xmlns:a16="http://schemas.microsoft.com/office/drawing/2014/main" id="{5773B781-E849-4550-B3C4-2E65B72E296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375" name="月 374">
                    <a:extLst>
                      <a:ext uri="{FF2B5EF4-FFF2-40B4-BE49-F238E27FC236}">
                        <a16:creationId xmlns:a16="http://schemas.microsoft.com/office/drawing/2014/main" id="{FA8A6640-24C9-4EB1-90C4-28E516C8621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372" name="フリーフォーム: 図形 371">
                  <a:extLst>
                    <a:ext uri="{FF2B5EF4-FFF2-40B4-BE49-F238E27FC236}">
                      <a16:creationId xmlns:a16="http://schemas.microsoft.com/office/drawing/2014/main" id="{2BCBC943-50BE-4FB3-84B1-1D1F535FEB4C}"/>
                    </a:ext>
                  </a:extLst>
                </p:cNvPr>
                <p:cNvSpPr/>
                <p:nvPr/>
              </p:nvSpPr>
              <p:spPr>
                <a:xfrm>
                  <a:off x="1206072" y="1246162"/>
                  <a:ext cx="1501311" cy="1944368"/>
                </a:xfrm>
                <a:custGeom>
                  <a:avLst/>
                  <a:gdLst>
                    <a:gd name="connsiteX0" fmla="*/ 790651 w 1501311"/>
                    <a:gd name="connsiteY0" fmla="*/ 0 h 1944368"/>
                    <a:gd name="connsiteX1" fmla="*/ 1457689 w 1501311"/>
                    <a:gd name="connsiteY1" fmla="*/ 1133807 h 1944368"/>
                    <a:gd name="connsiteX2" fmla="*/ 1341903 w 1501311"/>
                    <a:gd name="connsiteY2" fmla="*/ 1439142 h 1944368"/>
                    <a:gd name="connsiteX3" fmla="*/ 1298334 w 1501311"/>
                    <a:gd name="connsiteY3" fmla="*/ 1481678 h 1944368"/>
                    <a:gd name="connsiteX4" fmla="*/ 1344523 w 1501311"/>
                    <a:gd name="connsiteY4" fmla="*/ 1566775 h 1944368"/>
                    <a:gd name="connsiteX5" fmla="*/ 1381396 w 1501311"/>
                    <a:gd name="connsiteY5" fmla="*/ 1685562 h 1944368"/>
                    <a:gd name="connsiteX6" fmla="*/ 1384230 w 1501311"/>
                    <a:gd name="connsiteY6" fmla="*/ 1713675 h 1944368"/>
                    <a:gd name="connsiteX7" fmla="*/ 1385964 w 1501311"/>
                    <a:gd name="connsiteY7" fmla="*/ 1713675 h 1944368"/>
                    <a:gd name="connsiteX8" fmla="*/ 1501311 w 1501311"/>
                    <a:gd name="connsiteY8" fmla="*/ 1829022 h 1944368"/>
                    <a:gd name="connsiteX9" fmla="*/ 1501311 w 1501311"/>
                    <a:gd name="connsiteY9" fmla="*/ 1874182 h 1944368"/>
                    <a:gd name="connsiteX10" fmla="*/ 1431125 w 1501311"/>
                    <a:gd name="connsiteY10" fmla="*/ 1944368 h 1944368"/>
                    <a:gd name="connsiteX11" fmla="*/ 1139060 w 1501311"/>
                    <a:gd name="connsiteY11" fmla="*/ 1944368 h 1944368"/>
                    <a:gd name="connsiteX12" fmla="*/ 1068874 w 1501311"/>
                    <a:gd name="connsiteY12" fmla="*/ 1874182 h 1944368"/>
                    <a:gd name="connsiteX13" fmla="*/ 1068873 w 1501311"/>
                    <a:gd name="connsiteY13" fmla="*/ 1829022 h 1944368"/>
                    <a:gd name="connsiteX14" fmla="*/ 1102658 w 1501311"/>
                    <a:gd name="connsiteY14" fmla="*/ 1747460 h 1944368"/>
                    <a:gd name="connsiteX15" fmla="*/ 1115337 w 1501311"/>
                    <a:gd name="connsiteY15" fmla="*/ 1738911 h 1944368"/>
                    <a:gd name="connsiteX16" fmla="*/ 1094667 w 1501311"/>
                    <a:gd name="connsiteY16" fmla="*/ 1672325 h 1944368"/>
                    <a:gd name="connsiteX17" fmla="*/ 1069380 w 1501311"/>
                    <a:gd name="connsiteY17" fmla="*/ 1625737 h 1944368"/>
                    <a:gd name="connsiteX18" fmla="*/ 1043616 w 1501311"/>
                    <a:gd name="connsiteY18" fmla="*/ 1637001 h 1944368"/>
                    <a:gd name="connsiteX19" fmla="*/ 779721 w 1501311"/>
                    <a:gd name="connsiteY19" fmla="*/ 1679917 h 1944368"/>
                    <a:gd name="connsiteX20" fmla="*/ 515825 w 1501311"/>
                    <a:gd name="connsiteY20" fmla="*/ 1637001 h 1944368"/>
                    <a:gd name="connsiteX21" fmla="*/ 460495 w 1501311"/>
                    <a:gd name="connsiteY21" fmla="*/ 1612810 h 1944368"/>
                    <a:gd name="connsiteX22" fmla="*/ 428191 w 1501311"/>
                    <a:gd name="connsiteY22" fmla="*/ 1672325 h 1944368"/>
                    <a:gd name="connsiteX23" fmla="*/ 407118 w 1501311"/>
                    <a:gd name="connsiteY23" fmla="*/ 1740211 h 1944368"/>
                    <a:gd name="connsiteX24" fmla="*/ 405381 w 1501311"/>
                    <a:gd name="connsiteY24" fmla="*/ 1757438 h 1944368"/>
                    <a:gd name="connsiteX25" fmla="*/ 423374 w 1501311"/>
                    <a:gd name="connsiteY25" fmla="*/ 1784124 h 1944368"/>
                    <a:gd name="connsiteX26" fmla="*/ 432438 w 1501311"/>
                    <a:gd name="connsiteY26" fmla="*/ 1829022 h 1944368"/>
                    <a:gd name="connsiteX27" fmla="*/ 432437 w 1501311"/>
                    <a:gd name="connsiteY27" fmla="*/ 1874182 h 1944368"/>
                    <a:gd name="connsiteX28" fmla="*/ 362251 w 1501311"/>
                    <a:gd name="connsiteY28" fmla="*/ 1944368 h 1944368"/>
                    <a:gd name="connsiteX29" fmla="*/ 70186 w 1501311"/>
                    <a:gd name="connsiteY29" fmla="*/ 1944368 h 1944368"/>
                    <a:gd name="connsiteX30" fmla="*/ 0 w 1501311"/>
                    <a:gd name="connsiteY30" fmla="*/ 1874182 h 1944368"/>
                    <a:gd name="connsiteX31" fmla="*/ 0 w 1501311"/>
                    <a:gd name="connsiteY31" fmla="*/ 1829022 h 1944368"/>
                    <a:gd name="connsiteX32" fmla="*/ 115347 w 1501311"/>
                    <a:gd name="connsiteY32" fmla="*/ 1713675 h 1944368"/>
                    <a:gd name="connsiteX33" fmla="*/ 136600 w 1501311"/>
                    <a:gd name="connsiteY33" fmla="*/ 1713675 h 1944368"/>
                    <a:gd name="connsiteX34" fmla="*/ 157056 w 1501311"/>
                    <a:gd name="connsiteY34" fmla="*/ 1624916 h 1944368"/>
                    <a:gd name="connsiteX35" fmla="*/ 236681 w 1501311"/>
                    <a:gd name="connsiteY35" fmla="*/ 1459281 h 1944368"/>
                    <a:gd name="connsiteX36" fmla="*/ 237344 w 1501311"/>
                    <a:gd name="connsiteY36" fmla="*/ 1458478 h 1944368"/>
                    <a:gd name="connsiteX37" fmla="*/ 217539 w 1501311"/>
                    <a:gd name="connsiteY37" fmla="*/ 1439142 h 1944368"/>
                    <a:gd name="connsiteX38" fmla="*/ 101752 w 1501311"/>
                    <a:gd name="connsiteY38" fmla="*/ 1133807 h 1944368"/>
                    <a:gd name="connsiteX39" fmla="*/ 790651 w 1501311"/>
                    <a:gd name="connsiteY39" fmla="*/ 0 h 1944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501311" h="1944368">
                      <a:moveTo>
                        <a:pt x="790651" y="0"/>
                      </a:moveTo>
                      <a:cubicBezTo>
                        <a:pt x="1165083" y="0"/>
                        <a:pt x="1457689" y="832198"/>
                        <a:pt x="1457689" y="1133807"/>
                      </a:cubicBezTo>
                      <a:cubicBezTo>
                        <a:pt x="1457689" y="1246910"/>
                        <a:pt x="1415004" y="1351983"/>
                        <a:pt x="1341903" y="1439142"/>
                      </a:cubicBezTo>
                      <a:lnTo>
                        <a:pt x="1298334" y="1481678"/>
                      </a:lnTo>
                      <a:lnTo>
                        <a:pt x="1344523" y="1566775"/>
                      </a:lnTo>
                      <a:cubicBezTo>
                        <a:pt x="1360534" y="1604630"/>
                        <a:pt x="1372967" y="1644367"/>
                        <a:pt x="1381396" y="1685562"/>
                      </a:cubicBezTo>
                      <a:lnTo>
                        <a:pt x="1384230" y="1713675"/>
                      </a:lnTo>
                      <a:lnTo>
                        <a:pt x="1385964" y="1713675"/>
                      </a:lnTo>
                      <a:cubicBezTo>
                        <a:pt x="1449668" y="1713675"/>
                        <a:pt x="1501311" y="1765318"/>
                        <a:pt x="1501311" y="1829022"/>
                      </a:cubicBezTo>
                      <a:lnTo>
                        <a:pt x="1501311" y="1874182"/>
                      </a:lnTo>
                      <a:cubicBezTo>
                        <a:pt x="1501311" y="1912945"/>
                        <a:pt x="1469888" y="1944368"/>
                        <a:pt x="1431125" y="1944368"/>
                      </a:cubicBezTo>
                      <a:lnTo>
                        <a:pt x="1139060" y="1944368"/>
                      </a:lnTo>
                      <a:cubicBezTo>
                        <a:pt x="1100297" y="1944368"/>
                        <a:pt x="1068874" y="1912945"/>
                        <a:pt x="1068874" y="1874182"/>
                      </a:cubicBezTo>
                      <a:cubicBezTo>
                        <a:pt x="1068874" y="1859129"/>
                        <a:pt x="1068873" y="1844075"/>
                        <a:pt x="1068873" y="1829022"/>
                      </a:cubicBezTo>
                      <a:cubicBezTo>
                        <a:pt x="1068873" y="1797170"/>
                        <a:pt x="1081784" y="1768333"/>
                        <a:pt x="1102658" y="1747460"/>
                      </a:cubicBezTo>
                      <a:lnTo>
                        <a:pt x="1115337" y="1738911"/>
                      </a:lnTo>
                      <a:lnTo>
                        <a:pt x="1094667" y="1672325"/>
                      </a:lnTo>
                      <a:lnTo>
                        <a:pt x="1069380" y="1625737"/>
                      </a:lnTo>
                      <a:lnTo>
                        <a:pt x="1043616" y="1637001"/>
                      </a:lnTo>
                      <a:cubicBezTo>
                        <a:pt x="962505" y="1664636"/>
                        <a:pt x="873328" y="1679917"/>
                        <a:pt x="779721" y="1679917"/>
                      </a:cubicBezTo>
                      <a:cubicBezTo>
                        <a:pt x="686113" y="1679917"/>
                        <a:pt x="596936" y="1664636"/>
                        <a:pt x="515825" y="1637001"/>
                      </a:cubicBezTo>
                      <a:lnTo>
                        <a:pt x="460495" y="1612810"/>
                      </a:lnTo>
                      <a:lnTo>
                        <a:pt x="428191" y="1672325"/>
                      </a:lnTo>
                      <a:cubicBezTo>
                        <a:pt x="419041" y="1693959"/>
                        <a:pt x="411935" y="1716668"/>
                        <a:pt x="407118" y="1740211"/>
                      </a:cubicBezTo>
                      <a:lnTo>
                        <a:pt x="405381" y="1757438"/>
                      </a:lnTo>
                      <a:lnTo>
                        <a:pt x="423374" y="1784124"/>
                      </a:lnTo>
                      <a:cubicBezTo>
                        <a:pt x="429210" y="1797924"/>
                        <a:pt x="432438" y="1813096"/>
                        <a:pt x="432438" y="1829022"/>
                      </a:cubicBezTo>
                      <a:cubicBezTo>
                        <a:pt x="432438" y="1844075"/>
                        <a:pt x="432437" y="1859129"/>
                        <a:pt x="432437" y="1874182"/>
                      </a:cubicBezTo>
                      <a:cubicBezTo>
                        <a:pt x="432437" y="1912945"/>
                        <a:pt x="401014" y="1944368"/>
                        <a:pt x="362251" y="1944368"/>
                      </a:cubicBezTo>
                      <a:lnTo>
                        <a:pt x="70186" y="1944368"/>
                      </a:lnTo>
                      <a:cubicBezTo>
                        <a:pt x="31423" y="1944368"/>
                        <a:pt x="0" y="1912945"/>
                        <a:pt x="0" y="1874182"/>
                      </a:cubicBezTo>
                      <a:lnTo>
                        <a:pt x="0" y="1829022"/>
                      </a:lnTo>
                      <a:cubicBezTo>
                        <a:pt x="0" y="1765318"/>
                        <a:pt x="51643" y="1713675"/>
                        <a:pt x="115347" y="1713675"/>
                      </a:cubicBezTo>
                      <a:lnTo>
                        <a:pt x="136600" y="1713675"/>
                      </a:lnTo>
                      <a:lnTo>
                        <a:pt x="157056" y="1624916"/>
                      </a:lnTo>
                      <a:cubicBezTo>
                        <a:pt x="175545" y="1565469"/>
                        <a:pt x="202565" y="1509780"/>
                        <a:pt x="236681" y="1459281"/>
                      </a:cubicBezTo>
                      <a:lnTo>
                        <a:pt x="237344" y="1458478"/>
                      </a:lnTo>
                      <a:lnTo>
                        <a:pt x="217539" y="1439142"/>
                      </a:lnTo>
                      <a:cubicBezTo>
                        <a:pt x="144437" y="1351983"/>
                        <a:pt x="101752" y="1246910"/>
                        <a:pt x="101752" y="1133807"/>
                      </a:cubicBezTo>
                      <a:cubicBezTo>
                        <a:pt x="101752" y="832198"/>
                        <a:pt x="416220" y="0"/>
                        <a:pt x="79065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60" name="二等辺三角形 359">
                <a:extLst>
                  <a:ext uri="{FF2B5EF4-FFF2-40B4-BE49-F238E27FC236}">
                    <a16:creationId xmlns:a16="http://schemas.microsoft.com/office/drawing/2014/main" id="{202F0497-E4A5-4A7B-B7A4-6F489E1B736E}"/>
                  </a:ext>
                </a:extLst>
              </p:cNvPr>
              <p:cNvSpPr/>
              <p:nvPr/>
            </p:nvSpPr>
            <p:spPr>
              <a:xfrm rot="19800000">
                <a:off x="1061848" y="894138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1" name="二等辺三角形 360">
                <a:extLst>
                  <a:ext uri="{FF2B5EF4-FFF2-40B4-BE49-F238E27FC236}">
                    <a16:creationId xmlns:a16="http://schemas.microsoft.com/office/drawing/2014/main" id="{01A6E348-8CAA-42C7-ADAA-699F12DCA8E9}"/>
                  </a:ext>
                </a:extLst>
              </p:cNvPr>
              <p:cNvSpPr/>
              <p:nvPr/>
            </p:nvSpPr>
            <p:spPr>
              <a:xfrm rot="19800000">
                <a:off x="1107628" y="867707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2" name="二等辺三角形 361">
                <a:extLst>
                  <a:ext uri="{FF2B5EF4-FFF2-40B4-BE49-F238E27FC236}">
                    <a16:creationId xmlns:a16="http://schemas.microsoft.com/office/drawing/2014/main" id="{C034E06C-CB9D-4C73-8AD6-2878ED6E5239}"/>
                  </a:ext>
                </a:extLst>
              </p:cNvPr>
              <p:cNvSpPr/>
              <p:nvPr/>
            </p:nvSpPr>
            <p:spPr>
              <a:xfrm rot="19800000">
                <a:off x="1153408" y="841276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3" name="二等辺三角形 362">
                <a:extLst>
                  <a:ext uri="{FF2B5EF4-FFF2-40B4-BE49-F238E27FC236}">
                    <a16:creationId xmlns:a16="http://schemas.microsoft.com/office/drawing/2014/main" id="{FAB9A992-73A6-4D34-B321-5982E422AB7F}"/>
                  </a:ext>
                </a:extLst>
              </p:cNvPr>
              <p:cNvSpPr/>
              <p:nvPr/>
            </p:nvSpPr>
            <p:spPr>
              <a:xfrm rot="19800000">
                <a:off x="1199188" y="814844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4" name="角丸四角形 72">
                <a:extLst>
                  <a:ext uri="{FF2B5EF4-FFF2-40B4-BE49-F238E27FC236}">
                    <a16:creationId xmlns:a16="http://schemas.microsoft.com/office/drawing/2014/main" id="{7E00CA48-A0BC-427E-BD4C-E6E095A39A70}"/>
                  </a:ext>
                </a:extLst>
              </p:cNvPr>
              <p:cNvSpPr/>
              <p:nvPr/>
            </p:nvSpPr>
            <p:spPr>
              <a:xfrm rot="19800000">
                <a:off x="1257946" y="947908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rgbClr val="6633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5" name="二等辺三角形 364">
                <a:extLst>
                  <a:ext uri="{FF2B5EF4-FFF2-40B4-BE49-F238E27FC236}">
                    <a16:creationId xmlns:a16="http://schemas.microsoft.com/office/drawing/2014/main" id="{40D45D7B-D365-4656-BBC6-89790A22EE96}"/>
                  </a:ext>
                </a:extLst>
              </p:cNvPr>
              <p:cNvSpPr/>
              <p:nvPr/>
            </p:nvSpPr>
            <p:spPr>
              <a:xfrm rot="1800000" flipH="1">
                <a:off x="2863462" y="896519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6" name="二等辺三角形 365">
                <a:extLst>
                  <a:ext uri="{FF2B5EF4-FFF2-40B4-BE49-F238E27FC236}">
                    <a16:creationId xmlns:a16="http://schemas.microsoft.com/office/drawing/2014/main" id="{3D228025-AF34-456A-B386-D64B4E690D9F}"/>
                  </a:ext>
                </a:extLst>
              </p:cNvPr>
              <p:cNvSpPr/>
              <p:nvPr/>
            </p:nvSpPr>
            <p:spPr>
              <a:xfrm rot="1800000" flipH="1">
                <a:off x="2817682" y="870088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7" name="二等辺三角形 366">
                <a:extLst>
                  <a:ext uri="{FF2B5EF4-FFF2-40B4-BE49-F238E27FC236}">
                    <a16:creationId xmlns:a16="http://schemas.microsoft.com/office/drawing/2014/main" id="{FB494F3A-83C4-4556-9034-94286DB706C0}"/>
                  </a:ext>
                </a:extLst>
              </p:cNvPr>
              <p:cNvSpPr/>
              <p:nvPr/>
            </p:nvSpPr>
            <p:spPr>
              <a:xfrm rot="1800000" flipH="1">
                <a:off x="2771902" y="843657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8" name="二等辺三角形 367">
                <a:extLst>
                  <a:ext uri="{FF2B5EF4-FFF2-40B4-BE49-F238E27FC236}">
                    <a16:creationId xmlns:a16="http://schemas.microsoft.com/office/drawing/2014/main" id="{9CDEFADE-A937-46D9-A189-B077B9123A39}"/>
                  </a:ext>
                </a:extLst>
              </p:cNvPr>
              <p:cNvSpPr/>
              <p:nvPr/>
            </p:nvSpPr>
            <p:spPr>
              <a:xfrm rot="1800000" flipH="1">
                <a:off x="2726122" y="817225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69" name="角丸四角形 72">
                <a:extLst>
                  <a:ext uri="{FF2B5EF4-FFF2-40B4-BE49-F238E27FC236}">
                    <a16:creationId xmlns:a16="http://schemas.microsoft.com/office/drawing/2014/main" id="{8E15FB08-5E8F-485C-BB9A-38E75C6B560F}"/>
                  </a:ext>
                </a:extLst>
              </p:cNvPr>
              <p:cNvSpPr/>
              <p:nvPr/>
            </p:nvSpPr>
            <p:spPr>
              <a:xfrm rot="1800000" flipH="1">
                <a:off x="2442747" y="950289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rgbClr val="6633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FE9B2D45-40E3-415C-9A02-D670D0969166}"/>
                </a:ext>
              </a:extLst>
            </p:cNvPr>
            <p:cNvGrpSpPr/>
            <p:nvPr/>
          </p:nvGrpSpPr>
          <p:grpSpPr>
            <a:xfrm>
              <a:off x="1516875" y="790817"/>
              <a:ext cx="994894" cy="1000597"/>
              <a:chOff x="1516875" y="790817"/>
              <a:chExt cx="994894" cy="1000597"/>
            </a:xfrm>
          </p:grpSpPr>
          <p:sp>
            <p:nvSpPr>
              <p:cNvPr id="330" name="円/楕円 326">
                <a:extLst>
                  <a:ext uri="{FF2B5EF4-FFF2-40B4-BE49-F238E27FC236}">
                    <a16:creationId xmlns:a16="http://schemas.microsoft.com/office/drawing/2014/main" id="{CE3116E2-3C4F-4C1C-A660-562CE4CD441F}"/>
                  </a:ext>
                </a:extLst>
              </p:cNvPr>
              <p:cNvSpPr/>
              <p:nvPr/>
            </p:nvSpPr>
            <p:spPr>
              <a:xfrm>
                <a:off x="2241921" y="790817"/>
                <a:ext cx="269848" cy="269846"/>
              </a:xfrm>
              <a:prstGeom prst="ellipse">
                <a:avLst/>
              </a:prstGeom>
              <a:solidFill>
                <a:srgbClr val="6633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1" name="円/楕円 327">
                <a:extLst>
                  <a:ext uri="{FF2B5EF4-FFF2-40B4-BE49-F238E27FC236}">
                    <a16:creationId xmlns:a16="http://schemas.microsoft.com/office/drawing/2014/main" id="{752158A2-A1B7-4ED0-A55F-34C841DE59D5}"/>
                  </a:ext>
                </a:extLst>
              </p:cNvPr>
              <p:cNvSpPr/>
              <p:nvPr/>
            </p:nvSpPr>
            <p:spPr>
              <a:xfrm>
                <a:off x="2301615" y="850511"/>
                <a:ext cx="150458" cy="150457"/>
              </a:xfrm>
              <a:prstGeom prst="ellipse">
                <a:avLst/>
              </a:prstGeom>
              <a:solidFill>
                <a:srgbClr val="CC99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2" name="円/楕円 328">
                <a:extLst>
                  <a:ext uri="{FF2B5EF4-FFF2-40B4-BE49-F238E27FC236}">
                    <a16:creationId xmlns:a16="http://schemas.microsoft.com/office/drawing/2014/main" id="{EB637DEC-2186-4074-91C7-3401BC61B483}"/>
                  </a:ext>
                </a:extLst>
              </p:cNvPr>
              <p:cNvSpPr/>
              <p:nvPr/>
            </p:nvSpPr>
            <p:spPr>
              <a:xfrm>
                <a:off x="1516875" y="790817"/>
                <a:ext cx="269848" cy="269846"/>
              </a:xfrm>
              <a:prstGeom prst="ellipse">
                <a:avLst/>
              </a:prstGeom>
              <a:solidFill>
                <a:srgbClr val="6633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3" name="円/楕円 329">
                <a:extLst>
                  <a:ext uri="{FF2B5EF4-FFF2-40B4-BE49-F238E27FC236}">
                    <a16:creationId xmlns:a16="http://schemas.microsoft.com/office/drawing/2014/main" id="{03A05F1C-AD7C-46C7-93B7-17CB61D991BA}"/>
                  </a:ext>
                </a:extLst>
              </p:cNvPr>
              <p:cNvSpPr/>
              <p:nvPr/>
            </p:nvSpPr>
            <p:spPr>
              <a:xfrm>
                <a:off x="1576571" y="850511"/>
                <a:ext cx="150458" cy="150457"/>
              </a:xfrm>
              <a:prstGeom prst="ellipse">
                <a:avLst/>
              </a:prstGeom>
              <a:solidFill>
                <a:srgbClr val="CC99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4" name="角丸四角形 330">
                <a:extLst>
                  <a:ext uri="{FF2B5EF4-FFF2-40B4-BE49-F238E27FC236}">
                    <a16:creationId xmlns:a16="http://schemas.microsoft.com/office/drawing/2014/main" id="{87540BB8-B2B9-4806-BFE4-F1BAE8174CEE}"/>
                  </a:ext>
                </a:extLst>
              </p:cNvPr>
              <p:cNvSpPr/>
              <p:nvPr/>
            </p:nvSpPr>
            <p:spPr>
              <a:xfrm>
                <a:off x="1614554" y="932903"/>
                <a:ext cx="792472" cy="792472"/>
              </a:xfrm>
              <a:prstGeom prst="roundRect">
                <a:avLst>
                  <a:gd name="adj" fmla="val 28686"/>
                </a:avLst>
              </a:prstGeom>
              <a:solidFill>
                <a:srgbClr val="6633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5" name="角丸四角形 331">
                <a:extLst>
                  <a:ext uri="{FF2B5EF4-FFF2-40B4-BE49-F238E27FC236}">
                    <a16:creationId xmlns:a16="http://schemas.microsoft.com/office/drawing/2014/main" id="{9EF64C1B-9EC5-426D-9F58-2DE58FE75934}"/>
                  </a:ext>
                </a:extLst>
              </p:cNvPr>
              <p:cNvSpPr/>
              <p:nvPr/>
            </p:nvSpPr>
            <p:spPr>
              <a:xfrm>
                <a:off x="1669078" y="1177328"/>
                <a:ext cx="683424" cy="614086"/>
              </a:xfrm>
              <a:prstGeom prst="roundRect">
                <a:avLst/>
              </a:prstGeom>
              <a:solidFill>
                <a:srgbClr val="CC99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6" name="正方形/長方形 335">
                <a:extLst>
                  <a:ext uri="{FF2B5EF4-FFF2-40B4-BE49-F238E27FC236}">
                    <a16:creationId xmlns:a16="http://schemas.microsoft.com/office/drawing/2014/main" id="{0E994DE5-8CE7-4EE3-B597-DC574751C8DD}"/>
                  </a:ext>
                </a:extLst>
              </p:cNvPr>
              <p:cNvSpPr/>
              <p:nvPr/>
            </p:nvSpPr>
            <p:spPr>
              <a:xfrm>
                <a:off x="1746633" y="1280448"/>
                <a:ext cx="528315" cy="447380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7" name="円/楕円 333">
                <a:extLst>
                  <a:ext uri="{FF2B5EF4-FFF2-40B4-BE49-F238E27FC236}">
                    <a16:creationId xmlns:a16="http://schemas.microsoft.com/office/drawing/2014/main" id="{6039A5EE-025E-4E97-8604-0A5A3266405E}"/>
                  </a:ext>
                </a:extLst>
              </p:cNvPr>
              <p:cNvSpPr/>
              <p:nvPr/>
            </p:nvSpPr>
            <p:spPr>
              <a:xfrm>
                <a:off x="1921769" y="1096480"/>
                <a:ext cx="178044" cy="158292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8" name="二等辺三角形 337">
                <a:extLst>
                  <a:ext uri="{FF2B5EF4-FFF2-40B4-BE49-F238E27FC236}">
                    <a16:creationId xmlns:a16="http://schemas.microsoft.com/office/drawing/2014/main" id="{D9E68EB7-2513-4E20-A55E-FA8998409F43}"/>
                  </a:ext>
                </a:extLst>
              </p:cNvPr>
              <p:cNvSpPr/>
              <p:nvPr/>
            </p:nvSpPr>
            <p:spPr>
              <a:xfrm>
                <a:off x="2015106" y="1552555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39" name="二等辺三角形 338">
                <a:extLst>
                  <a:ext uri="{FF2B5EF4-FFF2-40B4-BE49-F238E27FC236}">
                    <a16:creationId xmlns:a16="http://schemas.microsoft.com/office/drawing/2014/main" id="{9F631C25-8319-4C6E-AA1B-5EA3B08BCE74}"/>
                  </a:ext>
                </a:extLst>
              </p:cNvPr>
              <p:cNvSpPr/>
              <p:nvPr/>
            </p:nvSpPr>
            <p:spPr>
              <a:xfrm>
                <a:off x="2079471" y="1552555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0" name="二等辺三角形 339">
                <a:extLst>
                  <a:ext uri="{FF2B5EF4-FFF2-40B4-BE49-F238E27FC236}">
                    <a16:creationId xmlns:a16="http://schemas.microsoft.com/office/drawing/2014/main" id="{C4B3EC18-54AA-4957-89FF-1506A57150B7}"/>
                  </a:ext>
                </a:extLst>
              </p:cNvPr>
              <p:cNvSpPr/>
              <p:nvPr/>
            </p:nvSpPr>
            <p:spPr>
              <a:xfrm>
                <a:off x="2143836" y="1552555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1" name="二等辺三角形 340">
                <a:extLst>
                  <a:ext uri="{FF2B5EF4-FFF2-40B4-BE49-F238E27FC236}">
                    <a16:creationId xmlns:a16="http://schemas.microsoft.com/office/drawing/2014/main" id="{AA61613E-D24E-4870-8362-B89A25FF5192}"/>
                  </a:ext>
                </a:extLst>
              </p:cNvPr>
              <p:cNvSpPr/>
              <p:nvPr/>
            </p:nvSpPr>
            <p:spPr>
              <a:xfrm>
                <a:off x="2208201" y="1552555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2" name="二等辺三角形 341">
                <a:extLst>
                  <a:ext uri="{FF2B5EF4-FFF2-40B4-BE49-F238E27FC236}">
                    <a16:creationId xmlns:a16="http://schemas.microsoft.com/office/drawing/2014/main" id="{A738C97D-DBBC-4D28-B508-F6F1EAC7C21B}"/>
                  </a:ext>
                </a:extLst>
              </p:cNvPr>
              <p:cNvSpPr/>
              <p:nvPr/>
            </p:nvSpPr>
            <p:spPr>
              <a:xfrm>
                <a:off x="1757645" y="1552555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3" name="二等辺三角形 342">
                <a:extLst>
                  <a:ext uri="{FF2B5EF4-FFF2-40B4-BE49-F238E27FC236}">
                    <a16:creationId xmlns:a16="http://schemas.microsoft.com/office/drawing/2014/main" id="{85D3EC92-156D-4423-8E7A-28B6CE88E13E}"/>
                  </a:ext>
                </a:extLst>
              </p:cNvPr>
              <p:cNvSpPr/>
              <p:nvPr/>
            </p:nvSpPr>
            <p:spPr>
              <a:xfrm>
                <a:off x="1822010" y="1552555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4" name="二等辺三角形 343">
                <a:extLst>
                  <a:ext uri="{FF2B5EF4-FFF2-40B4-BE49-F238E27FC236}">
                    <a16:creationId xmlns:a16="http://schemas.microsoft.com/office/drawing/2014/main" id="{F78DA7EC-5790-4366-BE4B-AF4FD791F15E}"/>
                  </a:ext>
                </a:extLst>
              </p:cNvPr>
              <p:cNvSpPr/>
              <p:nvPr/>
            </p:nvSpPr>
            <p:spPr>
              <a:xfrm>
                <a:off x="1886375" y="1552555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5" name="二等辺三角形 344">
                <a:extLst>
                  <a:ext uri="{FF2B5EF4-FFF2-40B4-BE49-F238E27FC236}">
                    <a16:creationId xmlns:a16="http://schemas.microsoft.com/office/drawing/2014/main" id="{3DE250D4-7814-4475-BC01-867B94721326}"/>
                  </a:ext>
                </a:extLst>
              </p:cNvPr>
              <p:cNvSpPr/>
              <p:nvPr/>
            </p:nvSpPr>
            <p:spPr>
              <a:xfrm>
                <a:off x="1950740" y="1552555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6" name="二等辺三角形 345">
                <a:extLst>
                  <a:ext uri="{FF2B5EF4-FFF2-40B4-BE49-F238E27FC236}">
                    <a16:creationId xmlns:a16="http://schemas.microsoft.com/office/drawing/2014/main" id="{C99F9BD6-7468-4908-B70A-3B1ED29369C3}"/>
                  </a:ext>
                </a:extLst>
              </p:cNvPr>
              <p:cNvSpPr/>
              <p:nvPr/>
            </p:nvSpPr>
            <p:spPr>
              <a:xfrm rot="10800000">
                <a:off x="1950741" y="1276124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7" name="二等辺三角形 346">
                <a:extLst>
                  <a:ext uri="{FF2B5EF4-FFF2-40B4-BE49-F238E27FC236}">
                    <a16:creationId xmlns:a16="http://schemas.microsoft.com/office/drawing/2014/main" id="{118367EB-9B1A-4941-AF8F-B00FDEFFA479}"/>
                  </a:ext>
                </a:extLst>
              </p:cNvPr>
              <p:cNvSpPr/>
              <p:nvPr/>
            </p:nvSpPr>
            <p:spPr>
              <a:xfrm rot="10800000">
                <a:off x="1886376" y="1276124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8" name="二等辺三角形 347">
                <a:extLst>
                  <a:ext uri="{FF2B5EF4-FFF2-40B4-BE49-F238E27FC236}">
                    <a16:creationId xmlns:a16="http://schemas.microsoft.com/office/drawing/2014/main" id="{8F0EF55E-794A-452B-B53B-FDA9F748812E}"/>
                  </a:ext>
                </a:extLst>
              </p:cNvPr>
              <p:cNvSpPr/>
              <p:nvPr/>
            </p:nvSpPr>
            <p:spPr>
              <a:xfrm rot="10800000">
                <a:off x="1822010" y="1276124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49" name="二等辺三角形 348">
                <a:extLst>
                  <a:ext uri="{FF2B5EF4-FFF2-40B4-BE49-F238E27FC236}">
                    <a16:creationId xmlns:a16="http://schemas.microsoft.com/office/drawing/2014/main" id="{A25BDF67-0B6D-4428-8D3B-8BD12A709B8B}"/>
                  </a:ext>
                </a:extLst>
              </p:cNvPr>
              <p:cNvSpPr/>
              <p:nvPr/>
            </p:nvSpPr>
            <p:spPr>
              <a:xfrm rot="10800000">
                <a:off x="1757645" y="1276124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0" name="二等辺三角形 349">
                <a:extLst>
                  <a:ext uri="{FF2B5EF4-FFF2-40B4-BE49-F238E27FC236}">
                    <a16:creationId xmlns:a16="http://schemas.microsoft.com/office/drawing/2014/main" id="{E24CC1F1-91D7-4F7A-AB9A-2E3C2C480F10}"/>
                  </a:ext>
                </a:extLst>
              </p:cNvPr>
              <p:cNvSpPr/>
              <p:nvPr/>
            </p:nvSpPr>
            <p:spPr>
              <a:xfrm rot="10800000">
                <a:off x="2208201" y="1276124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1" name="二等辺三角形 350">
                <a:extLst>
                  <a:ext uri="{FF2B5EF4-FFF2-40B4-BE49-F238E27FC236}">
                    <a16:creationId xmlns:a16="http://schemas.microsoft.com/office/drawing/2014/main" id="{4F79BEFA-549A-41B8-8078-20EBFD577FE9}"/>
                  </a:ext>
                </a:extLst>
              </p:cNvPr>
              <p:cNvSpPr/>
              <p:nvPr/>
            </p:nvSpPr>
            <p:spPr>
              <a:xfrm rot="10800000">
                <a:off x="2143836" y="1276124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2" name="二等辺三角形 351">
                <a:extLst>
                  <a:ext uri="{FF2B5EF4-FFF2-40B4-BE49-F238E27FC236}">
                    <a16:creationId xmlns:a16="http://schemas.microsoft.com/office/drawing/2014/main" id="{39AE5ECE-6251-4694-8D64-FF54607675E0}"/>
                  </a:ext>
                </a:extLst>
              </p:cNvPr>
              <p:cNvSpPr/>
              <p:nvPr/>
            </p:nvSpPr>
            <p:spPr>
              <a:xfrm rot="10800000">
                <a:off x="2079471" y="1276124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3" name="二等辺三角形 352">
                <a:extLst>
                  <a:ext uri="{FF2B5EF4-FFF2-40B4-BE49-F238E27FC236}">
                    <a16:creationId xmlns:a16="http://schemas.microsoft.com/office/drawing/2014/main" id="{D7DF9193-DDEA-46EC-9003-E95E8E800B7E}"/>
                  </a:ext>
                </a:extLst>
              </p:cNvPr>
              <p:cNvSpPr/>
              <p:nvPr/>
            </p:nvSpPr>
            <p:spPr>
              <a:xfrm rot="10800000">
                <a:off x="2015106" y="1276124"/>
                <a:ext cx="66746" cy="175273"/>
              </a:xfrm>
              <a:prstGeom prst="triangle">
                <a:avLst/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4" name="円/楕円 336">
                <a:extLst>
                  <a:ext uri="{FF2B5EF4-FFF2-40B4-BE49-F238E27FC236}">
                    <a16:creationId xmlns:a16="http://schemas.microsoft.com/office/drawing/2014/main" id="{49CC107D-8B1C-4D33-BD55-C98561CF938A}"/>
                  </a:ext>
                </a:extLst>
              </p:cNvPr>
              <p:cNvSpPr/>
              <p:nvPr/>
            </p:nvSpPr>
            <p:spPr>
              <a:xfrm>
                <a:off x="1757158" y="968196"/>
                <a:ext cx="210343" cy="210343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5" name="円/楕円 337">
                <a:extLst>
                  <a:ext uri="{FF2B5EF4-FFF2-40B4-BE49-F238E27FC236}">
                    <a16:creationId xmlns:a16="http://schemas.microsoft.com/office/drawing/2014/main" id="{1AE736BB-9BF5-4674-A00B-EC7762C5BBAB}"/>
                  </a:ext>
                </a:extLst>
              </p:cNvPr>
              <p:cNvSpPr/>
              <p:nvPr/>
            </p:nvSpPr>
            <p:spPr>
              <a:xfrm>
                <a:off x="2050670" y="968196"/>
                <a:ext cx="210343" cy="210343"/>
              </a:xfrm>
              <a:prstGeom prst="ellipse">
                <a:avLst/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6" name="円/楕円 338">
                <a:extLst>
                  <a:ext uri="{FF2B5EF4-FFF2-40B4-BE49-F238E27FC236}">
                    <a16:creationId xmlns:a16="http://schemas.microsoft.com/office/drawing/2014/main" id="{28B9AF74-4BAB-472E-8FE9-C8DEEA5B2313}"/>
                  </a:ext>
                </a:extLst>
              </p:cNvPr>
              <p:cNvSpPr/>
              <p:nvPr/>
            </p:nvSpPr>
            <p:spPr>
              <a:xfrm>
                <a:off x="1790498" y="1008063"/>
                <a:ext cx="143664" cy="143662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7" name="円/楕円 339">
                <a:extLst>
                  <a:ext uri="{FF2B5EF4-FFF2-40B4-BE49-F238E27FC236}">
                    <a16:creationId xmlns:a16="http://schemas.microsoft.com/office/drawing/2014/main" id="{5E1B33FC-9A0B-4651-9732-92580B9C45B4}"/>
                  </a:ext>
                </a:extLst>
              </p:cNvPr>
              <p:cNvSpPr/>
              <p:nvPr/>
            </p:nvSpPr>
            <p:spPr>
              <a:xfrm>
                <a:off x="2084010" y="1011062"/>
                <a:ext cx="143664" cy="143662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58" name="円/楕円 333">
                <a:extLst>
                  <a:ext uri="{FF2B5EF4-FFF2-40B4-BE49-F238E27FC236}">
                    <a16:creationId xmlns:a16="http://schemas.microsoft.com/office/drawing/2014/main" id="{B94D7997-6E8D-4CD7-B3EE-4124DFB90182}"/>
                  </a:ext>
                </a:extLst>
              </p:cNvPr>
              <p:cNvSpPr/>
              <p:nvPr/>
            </p:nvSpPr>
            <p:spPr>
              <a:xfrm>
                <a:off x="2014275" y="1121068"/>
                <a:ext cx="49454" cy="4572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79" name="グループ化 378">
            <a:extLst>
              <a:ext uri="{FF2B5EF4-FFF2-40B4-BE49-F238E27FC236}">
                <a16:creationId xmlns:a16="http://schemas.microsoft.com/office/drawing/2014/main" id="{A334043D-E9F3-4B11-83C8-FE8DAE478099}"/>
              </a:ext>
            </a:extLst>
          </p:cNvPr>
          <p:cNvGrpSpPr/>
          <p:nvPr/>
        </p:nvGrpSpPr>
        <p:grpSpPr>
          <a:xfrm>
            <a:off x="4050141" y="993434"/>
            <a:ext cx="1891642" cy="2399713"/>
            <a:chOff x="3099424" y="790817"/>
            <a:chExt cx="1891642" cy="2399713"/>
          </a:xfrm>
        </p:grpSpPr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D5364D7E-6BF3-4024-AAD1-EE9842359BFE}"/>
                </a:ext>
              </a:extLst>
            </p:cNvPr>
            <p:cNvGrpSpPr/>
            <p:nvPr/>
          </p:nvGrpSpPr>
          <p:grpSpPr>
            <a:xfrm>
              <a:off x="3099424" y="834093"/>
              <a:ext cx="1891642" cy="2356437"/>
              <a:chOff x="3099424" y="834093"/>
              <a:chExt cx="1891642" cy="2356437"/>
            </a:xfrm>
          </p:grpSpPr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8E9DE38E-7282-4089-BBDC-1D968E2BC598}"/>
                  </a:ext>
                </a:extLst>
              </p:cNvPr>
              <p:cNvGrpSpPr/>
              <p:nvPr/>
            </p:nvGrpSpPr>
            <p:grpSpPr>
              <a:xfrm>
                <a:off x="3110605" y="1246162"/>
                <a:ext cx="1785455" cy="1944368"/>
                <a:chOff x="1064000" y="1246162"/>
                <a:chExt cx="1785455" cy="1944368"/>
              </a:xfrm>
            </p:grpSpPr>
            <p:grpSp>
              <p:nvGrpSpPr>
                <p:cNvPr id="426" name="グループ化 425">
                  <a:extLst>
                    <a:ext uri="{FF2B5EF4-FFF2-40B4-BE49-F238E27FC236}">
                      <a16:creationId xmlns:a16="http://schemas.microsoft.com/office/drawing/2014/main" id="{2298A73E-AE53-4B5F-BD46-B2ECCB8E24CD}"/>
                    </a:ext>
                  </a:extLst>
                </p:cNvPr>
                <p:cNvGrpSpPr/>
                <p:nvPr/>
              </p:nvGrpSpPr>
              <p:grpSpPr>
                <a:xfrm>
                  <a:off x="1064000" y="2980052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432" name="月 431">
                    <a:extLst>
                      <a:ext uri="{FF2B5EF4-FFF2-40B4-BE49-F238E27FC236}">
                        <a16:creationId xmlns:a16="http://schemas.microsoft.com/office/drawing/2014/main" id="{99E7A901-E9EE-40ED-A958-808B10DA95EC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33" name="月 432">
                    <a:extLst>
                      <a:ext uri="{FF2B5EF4-FFF2-40B4-BE49-F238E27FC236}">
                        <a16:creationId xmlns:a16="http://schemas.microsoft.com/office/drawing/2014/main" id="{9D9CC45F-93EE-4AF9-B38C-FB6376A9229A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34" name="月 433">
                    <a:extLst>
                      <a:ext uri="{FF2B5EF4-FFF2-40B4-BE49-F238E27FC236}">
                        <a16:creationId xmlns:a16="http://schemas.microsoft.com/office/drawing/2014/main" id="{A2A728F8-1A04-4B74-849B-380559F7769C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27" name="グループ化 426">
                  <a:extLst>
                    <a:ext uri="{FF2B5EF4-FFF2-40B4-BE49-F238E27FC236}">
                      <a16:creationId xmlns:a16="http://schemas.microsoft.com/office/drawing/2014/main" id="{0CCB0D03-608A-41B6-9F7E-9D847F2827DD}"/>
                    </a:ext>
                  </a:extLst>
                </p:cNvPr>
                <p:cNvGrpSpPr/>
                <p:nvPr/>
              </p:nvGrpSpPr>
              <p:grpSpPr>
                <a:xfrm flipH="1">
                  <a:off x="2454822" y="2977245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429" name="月 428">
                    <a:extLst>
                      <a:ext uri="{FF2B5EF4-FFF2-40B4-BE49-F238E27FC236}">
                        <a16:creationId xmlns:a16="http://schemas.microsoft.com/office/drawing/2014/main" id="{88D98DE0-7156-4E72-84EB-1D7C5B06F6DF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30" name="月 429">
                    <a:extLst>
                      <a:ext uri="{FF2B5EF4-FFF2-40B4-BE49-F238E27FC236}">
                        <a16:creationId xmlns:a16="http://schemas.microsoft.com/office/drawing/2014/main" id="{89D809EF-F1A9-451E-94DF-0C08CBDC122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31" name="月 430">
                    <a:extLst>
                      <a:ext uri="{FF2B5EF4-FFF2-40B4-BE49-F238E27FC236}">
                        <a16:creationId xmlns:a16="http://schemas.microsoft.com/office/drawing/2014/main" id="{C6B54D19-AE4B-4668-8F0C-1857D10A3641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1B844509-FAE2-4C18-A62A-94BC36CA99EB}"/>
                    </a:ext>
                  </a:extLst>
                </p:cNvPr>
                <p:cNvSpPr/>
                <p:nvPr/>
              </p:nvSpPr>
              <p:spPr>
                <a:xfrm>
                  <a:off x="1206072" y="1246162"/>
                  <a:ext cx="1501311" cy="1944368"/>
                </a:xfrm>
                <a:custGeom>
                  <a:avLst/>
                  <a:gdLst>
                    <a:gd name="connsiteX0" fmla="*/ 790651 w 1501311"/>
                    <a:gd name="connsiteY0" fmla="*/ 0 h 1944368"/>
                    <a:gd name="connsiteX1" fmla="*/ 1457689 w 1501311"/>
                    <a:gd name="connsiteY1" fmla="*/ 1133807 h 1944368"/>
                    <a:gd name="connsiteX2" fmla="*/ 1341903 w 1501311"/>
                    <a:gd name="connsiteY2" fmla="*/ 1439142 h 1944368"/>
                    <a:gd name="connsiteX3" fmla="*/ 1298334 w 1501311"/>
                    <a:gd name="connsiteY3" fmla="*/ 1481678 h 1944368"/>
                    <a:gd name="connsiteX4" fmla="*/ 1344523 w 1501311"/>
                    <a:gd name="connsiteY4" fmla="*/ 1566775 h 1944368"/>
                    <a:gd name="connsiteX5" fmla="*/ 1381396 w 1501311"/>
                    <a:gd name="connsiteY5" fmla="*/ 1685562 h 1944368"/>
                    <a:gd name="connsiteX6" fmla="*/ 1384230 w 1501311"/>
                    <a:gd name="connsiteY6" fmla="*/ 1713675 h 1944368"/>
                    <a:gd name="connsiteX7" fmla="*/ 1385964 w 1501311"/>
                    <a:gd name="connsiteY7" fmla="*/ 1713675 h 1944368"/>
                    <a:gd name="connsiteX8" fmla="*/ 1501311 w 1501311"/>
                    <a:gd name="connsiteY8" fmla="*/ 1829022 h 1944368"/>
                    <a:gd name="connsiteX9" fmla="*/ 1501311 w 1501311"/>
                    <a:gd name="connsiteY9" fmla="*/ 1874182 h 1944368"/>
                    <a:gd name="connsiteX10" fmla="*/ 1431125 w 1501311"/>
                    <a:gd name="connsiteY10" fmla="*/ 1944368 h 1944368"/>
                    <a:gd name="connsiteX11" fmla="*/ 1139060 w 1501311"/>
                    <a:gd name="connsiteY11" fmla="*/ 1944368 h 1944368"/>
                    <a:gd name="connsiteX12" fmla="*/ 1068874 w 1501311"/>
                    <a:gd name="connsiteY12" fmla="*/ 1874182 h 1944368"/>
                    <a:gd name="connsiteX13" fmla="*/ 1068873 w 1501311"/>
                    <a:gd name="connsiteY13" fmla="*/ 1829022 h 1944368"/>
                    <a:gd name="connsiteX14" fmla="*/ 1102658 w 1501311"/>
                    <a:gd name="connsiteY14" fmla="*/ 1747460 h 1944368"/>
                    <a:gd name="connsiteX15" fmla="*/ 1115337 w 1501311"/>
                    <a:gd name="connsiteY15" fmla="*/ 1738911 h 1944368"/>
                    <a:gd name="connsiteX16" fmla="*/ 1094667 w 1501311"/>
                    <a:gd name="connsiteY16" fmla="*/ 1672325 h 1944368"/>
                    <a:gd name="connsiteX17" fmla="*/ 1069380 w 1501311"/>
                    <a:gd name="connsiteY17" fmla="*/ 1625737 h 1944368"/>
                    <a:gd name="connsiteX18" fmla="*/ 1043616 w 1501311"/>
                    <a:gd name="connsiteY18" fmla="*/ 1637001 h 1944368"/>
                    <a:gd name="connsiteX19" fmla="*/ 779721 w 1501311"/>
                    <a:gd name="connsiteY19" fmla="*/ 1679917 h 1944368"/>
                    <a:gd name="connsiteX20" fmla="*/ 515825 w 1501311"/>
                    <a:gd name="connsiteY20" fmla="*/ 1637001 h 1944368"/>
                    <a:gd name="connsiteX21" fmla="*/ 460495 w 1501311"/>
                    <a:gd name="connsiteY21" fmla="*/ 1612810 h 1944368"/>
                    <a:gd name="connsiteX22" fmla="*/ 428191 w 1501311"/>
                    <a:gd name="connsiteY22" fmla="*/ 1672325 h 1944368"/>
                    <a:gd name="connsiteX23" fmla="*/ 407118 w 1501311"/>
                    <a:gd name="connsiteY23" fmla="*/ 1740211 h 1944368"/>
                    <a:gd name="connsiteX24" fmla="*/ 405381 w 1501311"/>
                    <a:gd name="connsiteY24" fmla="*/ 1757438 h 1944368"/>
                    <a:gd name="connsiteX25" fmla="*/ 423374 w 1501311"/>
                    <a:gd name="connsiteY25" fmla="*/ 1784124 h 1944368"/>
                    <a:gd name="connsiteX26" fmla="*/ 432438 w 1501311"/>
                    <a:gd name="connsiteY26" fmla="*/ 1829022 h 1944368"/>
                    <a:gd name="connsiteX27" fmla="*/ 432437 w 1501311"/>
                    <a:gd name="connsiteY27" fmla="*/ 1874182 h 1944368"/>
                    <a:gd name="connsiteX28" fmla="*/ 362251 w 1501311"/>
                    <a:gd name="connsiteY28" fmla="*/ 1944368 h 1944368"/>
                    <a:gd name="connsiteX29" fmla="*/ 70186 w 1501311"/>
                    <a:gd name="connsiteY29" fmla="*/ 1944368 h 1944368"/>
                    <a:gd name="connsiteX30" fmla="*/ 0 w 1501311"/>
                    <a:gd name="connsiteY30" fmla="*/ 1874182 h 1944368"/>
                    <a:gd name="connsiteX31" fmla="*/ 0 w 1501311"/>
                    <a:gd name="connsiteY31" fmla="*/ 1829022 h 1944368"/>
                    <a:gd name="connsiteX32" fmla="*/ 115347 w 1501311"/>
                    <a:gd name="connsiteY32" fmla="*/ 1713675 h 1944368"/>
                    <a:gd name="connsiteX33" fmla="*/ 136600 w 1501311"/>
                    <a:gd name="connsiteY33" fmla="*/ 1713675 h 1944368"/>
                    <a:gd name="connsiteX34" fmla="*/ 157056 w 1501311"/>
                    <a:gd name="connsiteY34" fmla="*/ 1624916 h 1944368"/>
                    <a:gd name="connsiteX35" fmla="*/ 236681 w 1501311"/>
                    <a:gd name="connsiteY35" fmla="*/ 1459281 h 1944368"/>
                    <a:gd name="connsiteX36" fmla="*/ 237344 w 1501311"/>
                    <a:gd name="connsiteY36" fmla="*/ 1458478 h 1944368"/>
                    <a:gd name="connsiteX37" fmla="*/ 217539 w 1501311"/>
                    <a:gd name="connsiteY37" fmla="*/ 1439142 h 1944368"/>
                    <a:gd name="connsiteX38" fmla="*/ 101752 w 1501311"/>
                    <a:gd name="connsiteY38" fmla="*/ 1133807 h 1944368"/>
                    <a:gd name="connsiteX39" fmla="*/ 790651 w 1501311"/>
                    <a:gd name="connsiteY39" fmla="*/ 0 h 1944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501311" h="1944368">
                      <a:moveTo>
                        <a:pt x="790651" y="0"/>
                      </a:moveTo>
                      <a:cubicBezTo>
                        <a:pt x="1165083" y="0"/>
                        <a:pt x="1457689" y="832198"/>
                        <a:pt x="1457689" y="1133807"/>
                      </a:cubicBezTo>
                      <a:cubicBezTo>
                        <a:pt x="1457689" y="1246910"/>
                        <a:pt x="1415004" y="1351983"/>
                        <a:pt x="1341903" y="1439142"/>
                      </a:cubicBezTo>
                      <a:lnTo>
                        <a:pt x="1298334" y="1481678"/>
                      </a:lnTo>
                      <a:lnTo>
                        <a:pt x="1344523" y="1566775"/>
                      </a:lnTo>
                      <a:cubicBezTo>
                        <a:pt x="1360534" y="1604630"/>
                        <a:pt x="1372967" y="1644367"/>
                        <a:pt x="1381396" y="1685562"/>
                      </a:cubicBezTo>
                      <a:lnTo>
                        <a:pt x="1384230" y="1713675"/>
                      </a:lnTo>
                      <a:lnTo>
                        <a:pt x="1385964" y="1713675"/>
                      </a:lnTo>
                      <a:cubicBezTo>
                        <a:pt x="1449668" y="1713675"/>
                        <a:pt x="1501311" y="1765318"/>
                        <a:pt x="1501311" y="1829022"/>
                      </a:cubicBezTo>
                      <a:lnTo>
                        <a:pt x="1501311" y="1874182"/>
                      </a:lnTo>
                      <a:cubicBezTo>
                        <a:pt x="1501311" y="1912945"/>
                        <a:pt x="1469888" y="1944368"/>
                        <a:pt x="1431125" y="1944368"/>
                      </a:cubicBezTo>
                      <a:lnTo>
                        <a:pt x="1139060" y="1944368"/>
                      </a:lnTo>
                      <a:cubicBezTo>
                        <a:pt x="1100297" y="1944368"/>
                        <a:pt x="1068874" y="1912945"/>
                        <a:pt x="1068874" y="1874182"/>
                      </a:cubicBezTo>
                      <a:cubicBezTo>
                        <a:pt x="1068874" y="1859129"/>
                        <a:pt x="1068873" y="1844075"/>
                        <a:pt x="1068873" y="1829022"/>
                      </a:cubicBezTo>
                      <a:cubicBezTo>
                        <a:pt x="1068873" y="1797170"/>
                        <a:pt x="1081784" y="1768333"/>
                        <a:pt x="1102658" y="1747460"/>
                      </a:cubicBezTo>
                      <a:lnTo>
                        <a:pt x="1115337" y="1738911"/>
                      </a:lnTo>
                      <a:lnTo>
                        <a:pt x="1094667" y="1672325"/>
                      </a:lnTo>
                      <a:lnTo>
                        <a:pt x="1069380" y="1625737"/>
                      </a:lnTo>
                      <a:lnTo>
                        <a:pt x="1043616" y="1637001"/>
                      </a:lnTo>
                      <a:cubicBezTo>
                        <a:pt x="962505" y="1664636"/>
                        <a:pt x="873328" y="1679917"/>
                        <a:pt x="779721" y="1679917"/>
                      </a:cubicBezTo>
                      <a:cubicBezTo>
                        <a:pt x="686113" y="1679917"/>
                        <a:pt x="596936" y="1664636"/>
                        <a:pt x="515825" y="1637001"/>
                      </a:cubicBezTo>
                      <a:lnTo>
                        <a:pt x="460495" y="1612810"/>
                      </a:lnTo>
                      <a:lnTo>
                        <a:pt x="428191" y="1672325"/>
                      </a:lnTo>
                      <a:cubicBezTo>
                        <a:pt x="419041" y="1693959"/>
                        <a:pt x="411935" y="1716668"/>
                        <a:pt x="407118" y="1740211"/>
                      </a:cubicBezTo>
                      <a:lnTo>
                        <a:pt x="405381" y="1757438"/>
                      </a:lnTo>
                      <a:lnTo>
                        <a:pt x="423374" y="1784124"/>
                      </a:lnTo>
                      <a:cubicBezTo>
                        <a:pt x="429210" y="1797924"/>
                        <a:pt x="432438" y="1813096"/>
                        <a:pt x="432438" y="1829022"/>
                      </a:cubicBezTo>
                      <a:cubicBezTo>
                        <a:pt x="432438" y="1844075"/>
                        <a:pt x="432437" y="1859129"/>
                        <a:pt x="432437" y="1874182"/>
                      </a:cubicBezTo>
                      <a:cubicBezTo>
                        <a:pt x="432437" y="1912945"/>
                        <a:pt x="401014" y="1944368"/>
                        <a:pt x="362251" y="1944368"/>
                      </a:cubicBezTo>
                      <a:lnTo>
                        <a:pt x="70186" y="1944368"/>
                      </a:lnTo>
                      <a:cubicBezTo>
                        <a:pt x="31423" y="1944368"/>
                        <a:pt x="0" y="1912945"/>
                        <a:pt x="0" y="1874182"/>
                      </a:cubicBezTo>
                      <a:lnTo>
                        <a:pt x="0" y="1829022"/>
                      </a:lnTo>
                      <a:cubicBezTo>
                        <a:pt x="0" y="1765318"/>
                        <a:pt x="51643" y="1713675"/>
                        <a:pt x="115347" y="1713675"/>
                      </a:cubicBezTo>
                      <a:lnTo>
                        <a:pt x="136600" y="1713675"/>
                      </a:lnTo>
                      <a:lnTo>
                        <a:pt x="157056" y="1624916"/>
                      </a:lnTo>
                      <a:cubicBezTo>
                        <a:pt x="175545" y="1565469"/>
                        <a:pt x="202565" y="1509780"/>
                        <a:pt x="236681" y="1459281"/>
                      </a:cubicBezTo>
                      <a:lnTo>
                        <a:pt x="237344" y="1458478"/>
                      </a:lnTo>
                      <a:lnTo>
                        <a:pt x="217539" y="1439142"/>
                      </a:lnTo>
                      <a:cubicBezTo>
                        <a:pt x="144437" y="1351983"/>
                        <a:pt x="101752" y="1246910"/>
                        <a:pt x="101752" y="1133807"/>
                      </a:cubicBezTo>
                      <a:cubicBezTo>
                        <a:pt x="101752" y="832198"/>
                        <a:pt x="416220" y="0"/>
                        <a:pt x="79065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8A2A888A-8636-438C-98E5-1C6923ABB695}"/>
                  </a:ext>
                </a:extLst>
              </p:cNvPr>
              <p:cNvGrpSpPr/>
              <p:nvPr/>
            </p:nvGrpSpPr>
            <p:grpSpPr>
              <a:xfrm rot="19800000">
                <a:off x="3099424" y="834093"/>
                <a:ext cx="213404" cy="189200"/>
                <a:chOff x="3536182" y="836712"/>
                <a:chExt cx="889862" cy="197052"/>
              </a:xfrm>
              <a:solidFill>
                <a:sysClr val="window" lastClr="FFFFFF"/>
              </a:solidFill>
            </p:grpSpPr>
            <p:sp>
              <p:nvSpPr>
                <p:cNvPr id="422" name="二等辺三角形 421">
                  <a:extLst>
                    <a:ext uri="{FF2B5EF4-FFF2-40B4-BE49-F238E27FC236}">
                      <a16:creationId xmlns:a16="http://schemas.microsoft.com/office/drawing/2014/main" id="{42E99173-914B-4795-8C0E-F3ACA3570872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3" name="二等辺三角形 422">
                  <a:extLst>
                    <a:ext uri="{FF2B5EF4-FFF2-40B4-BE49-F238E27FC236}">
                      <a16:creationId xmlns:a16="http://schemas.microsoft.com/office/drawing/2014/main" id="{A20492A7-33D5-4EF9-B8A2-131283199813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4" name="二等辺三角形 423">
                  <a:extLst>
                    <a:ext uri="{FF2B5EF4-FFF2-40B4-BE49-F238E27FC236}">
                      <a16:creationId xmlns:a16="http://schemas.microsoft.com/office/drawing/2014/main" id="{F1BDD766-918D-4A92-ABAE-6A9FB323ABC3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5" name="二等辺三角形 424">
                  <a:extLst>
                    <a:ext uri="{FF2B5EF4-FFF2-40B4-BE49-F238E27FC236}">
                      <a16:creationId xmlns:a16="http://schemas.microsoft.com/office/drawing/2014/main" id="{C6BE2FEF-F992-4A5E-B7CD-E5D476D1116F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15" name="角丸四角形 72">
                <a:extLst>
                  <a:ext uri="{FF2B5EF4-FFF2-40B4-BE49-F238E27FC236}">
                    <a16:creationId xmlns:a16="http://schemas.microsoft.com/office/drawing/2014/main" id="{0D91081B-F03D-4810-9C5D-A602635D5FEA}"/>
                  </a:ext>
                </a:extLst>
              </p:cNvPr>
              <p:cNvSpPr/>
              <p:nvPr/>
            </p:nvSpPr>
            <p:spPr>
              <a:xfrm rot="19800000">
                <a:off x="3306145" y="927510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rgbClr val="6633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E5D944D8-F1B4-4CF3-A614-00B5430D193F}"/>
                  </a:ext>
                </a:extLst>
              </p:cNvPr>
              <p:cNvGrpSpPr/>
              <p:nvPr/>
            </p:nvGrpSpPr>
            <p:grpSpPr>
              <a:xfrm rot="1800000" flipH="1">
                <a:off x="4777662" y="856872"/>
                <a:ext cx="213404" cy="189200"/>
                <a:chOff x="3536182" y="836712"/>
                <a:chExt cx="889862" cy="197052"/>
              </a:xfrm>
              <a:solidFill>
                <a:sysClr val="window" lastClr="FFFFFF"/>
              </a:solidFill>
            </p:grpSpPr>
            <p:sp>
              <p:nvSpPr>
                <p:cNvPr id="418" name="二等辺三角形 417">
                  <a:extLst>
                    <a:ext uri="{FF2B5EF4-FFF2-40B4-BE49-F238E27FC236}">
                      <a16:creationId xmlns:a16="http://schemas.microsoft.com/office/drawing/2014/main" id="{0F539BF8-27DE-4A8C-B889-D23C8B0DF3F2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9" name="二等辺三角形 418">
                  <a:extLst>
                    <a:ext uri="{FF2B5EF4-FFF2-40B4-BE49-F238E27FC236}">
                      <a16:creationId xmlns:a16="http://schemas.microsoft.com/office/drawing/2014/main" id="{F181AB51-173A-4E3B-B449-A8859DC9F2CC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0" name="二等辺三角形 419">
                  <a:extLst>
                    <a:ext uri="{FF2B5EF4-FFF2-40B4-BE49-F238E27FC236}">
                      <a16:creationId xmlns:a16="http://schemas.microsoft.com/office/drawing/2014/main" id="{A732A814-1104-4A93-9490-AE719BC7401C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1" name="二等辺三角形 420">
                  <a:extLst>
                    <a:ext uri="{FF2B5EF4-FFF2-40B4-BE49-F238E27FC236}">
                      <a16:creationId xmlns:a16="http://schemas.microsoft.com/office/drawing/2014/main" id="{DA7F2BBF-FB07-4EEA-8E3E-EB19F5632121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17" name="角丸四角形 72">
                <a:extLst>
                  <a:ext uri="{FF2B5EF4-FFF2-40B4-BE49-F238E27FC236}">
                    <a16:creationId xmlns:a16="http://schemas.microsoft.com/office/drawing/2014/main" id="{A6DC505B-512B-4214-9CC9-0F701DFCEB56}"/>
                  </a:ext>
                </a:extLst>
              </p:cNvPr>
              <p:cNvSpPr/>
              <p:nvPr/>
            </p:nvSpPr>
            <p:spPr>
              <a:xfrm rot="1800000" flipH="1">
                <a:off x="4504910" y="950289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rgbClr val="6633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5627D038-ADA3-4075-9309-265F38E5D80D}"/>
                </a:ext>
              </a:extLst>
            </p:cNvPr>
            <p:cNvGrpSpPr/>
            <p:nvPr/>
          </p:nvGrpSpPr>
          <p:grpSpPr>
            <a:xfrm>
              <a:off x="3579038" y="790817"/>
              <a:ext cx="994894" cy="1000597"/>
              <a:chOff x="3579038" y="790817"/>
              <a:chExt cx="994894" cy="1000597"/>
            </a:xfrm>
          </p:grpSpPr>
          <p:sp>
            <p:nvSpPr>
              <p:cNvPr id="382" name="円/楕円 326">
                <a:extLst>
                  <a:ext uri="{FF2B5EF4-FFF2-40B4-BE49-F238E27FC236}">
                    <a16:creationId xmlns:a16="http://schemas.microsoft.com/office/drawing/2014/main" id="{5FBC02A4-A720-4C52-B215-E745A56670E4}"/>
                  </a:ext>
                </a:extLst>
              </p:cNvPr>
              <p:cNvSpPr/>
              <p:nvPr/>
            </p:nvSpPr>
            <p:spPr>
              <a:xfrm>
                <a:off x="4304084" y="790817"/>
                <a:ext cx="269848" cy="269846"/>
              </a:xfrm>
              <a:prstGeom prst="ellipse">
                <a:avLst/>
              </a:prstGeom>
              <a:solidFill>
                <a:srgbClr val="6633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3" name="円/楕円 327">
                <a:extLst>
                  <a:ext uri="{FF2B5EF4-FFF2-40B4-BE49-F238E27FC236}">
                    <a16:creationId xmlns:a16="http://schemas.microsoft.com/office/drawing/2014/main" id="{1D5BA360-D1FF-4763-81D6-7686F23BDD7F}"/>
                  </a:ext>
                </a:extLst>
              </p:cNvPr>
              <p:cNvSpPr/>
              <p:nvPr/>
            </p:nvSpPr>
            <p:spPr>
              <a:xfrm>
                <a:off x="4363778" y="850511"/>
                <a:ext cx="150458" cy="150457"/>
              </a:xfrm>
              <a:prstGeom prst="ellipse">
                <a:avLst/>
              </a:prstGeom>
              <a:solidFill>
                <a:srgbClr val="CC99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4" name="円/楕円 328">
                <a:extLst>
                  <a:ext uri="{FF2B5EF4-FFF2-40B4-BE49-F238E27FC236}">
                    <a16:creationId xmlns:a16="http://schemas.microsoft.com/office/drawing/2014/main" id="{B5FF6EE3-9D3C-4705-8D43-434C94A5D2BD}"/>
                  </a:ext>
                </a:extLst>
              </p:cNvPr>
              <p:cNvSpPr/>
              <p:nvPr/>
            </p:nvSpPr>
            <p:spPr>
              <a:xfrm>
                <a:off x="3579038" y="790817"/>
                <a:ext cx="269848" cy="269846"/>
              </a:xfrm>
              <a:prstGeom prst="ellipse">
                <a:avLst/>
              </a:prstGeom>
              <a:solidFill>
                <a:srgbClr val="6633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5" name="円/楕円 329">
                <a:extLst>
                  <a:ext uri="{FF2B5EF4-FFF2-40B4-BE49-F238E27FC236}">
                    <a16:creationId xmlns:a16="http://schemas.microsoft.com/office/drawing/2014/main" id="{859072E1-8E18-4897-80FC-F3E4494ABCA6}"/>
                  </a:ext>
                </a:extLst>
              </p:cNvPr>
              <p:cNvSpPr/>
              <p:nvPr/>
            </p:nvSpPr>
            <p:spPr>
              <a:xfrm>
                <a:off x="3638734" y="850511"/>
                <a:ext cx="150458" cy="150457"/>
              </a:xfrm>
              <a:prstGeom prst="ellipse">
                <a:avLst/>
              </a:prstGeom>
              <a:solidFill>
                <a:srgbClr val="CC99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6" name="角丸四角形 330">
                <a:extLst>
                  <a:ext uri="{FF2B5EF4-FFF2-40B4-BE49-F238E27FC236}">
                    <a16:creationId xmlns:a16="http://schemas.microsoft.com/office/drawing/2014/main" id="{A3CC948D-8E23-4450-A8B3-F762F76DC1BB}"/>
                  </a:ext>
                </a:extLst>
              </p:cNvPr>
              <p:cNvSpPr/>
              <p:nvPr/>
            </p:nvSpPr>
            <p:spPr>
              <a:xfrm>
                <a:off x="3676717" y="932903"/>
                <a:ext cx="792472" cy="792472"/>
              </a:xfrm>
              <a:prstGeom prst="roundRect">
                <a:avLst>
                  <a:gd name="adj" fmla="val 28686"/>
                </a:avLst>
              </a:prstGeom>
              <a:solidFill>
                <a:srgbClr val="6633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7" name="角丸四角形 331">
                <a:extLst>
                  <a:ext uri="{FF2B5EF4-FFF2-40B4-BE49-F238E27FC236}">
                    <a16:creationId xmlns:a16="http://schemas.microsoft.com/office/drawing/2014/main" id="{A9294E54-1E75-4815-8825-BCD1031046DF}"/>
                  </a:ext>
                </a:extLst>
              </p:cNvPr>
              <p:cNvSpPr/>
              <p:nvPr/>
            </p:nvSpPr>
            <p:spPr>
              <a:xfrm>
                <a:off x="3731241" y="1177328"/>
                <a:ext cx="683424" cy="614086"/>
              </a:xfrm>
              <a:prstGeom prst="roundRect">
                <a:avLst/>
              </a:prstGeom>
              <a:solidFill>
                <a:srgbClr val="CC99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8" name="正方形/長方形 387">
                <a:extLst>
                  <a:ext uri="{FF2B5EF4-FFF2-40B4-BE49-F238E27FC236}">
                    <a16:creationId xmlns:a16="http://schemas.microsoft.com/office/drawing/2014/main" id="{37DAAB9D-7B21-42FD-9DBC-8F8BD06E3C3C}"/>
                  </a:ext>
                </a:extLst>
              </p:cNvPr>
              <p:cNvSpPr/>
              <p:nvPr/>
            </p:nvSpPr>
            <p:spPr>
              <a:xfrm>
                <a:off x="3808796" y="1280448"/>
                <a:ext cx="528315" cy="447380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89" name="円/楕円 333">
                <a:extLst>
                  <a:ext uri="{FF2B5EF4-FFF2-40B4-BE49-F238E27FC236}">
                    <a16:creationId xmlns:a16="http://schemas.microsoft.com/office/drawing/2014/main" id="{31FCDB17-BBE6-4045-B4D9-FE966A68E489}"/>
                  </a:ext>
                </a:extLst>
              </p:cNvPr>
              <p:cNvSpPr/>
              <p:nvPr/>
            </p:nvSpPr>
            <p:spPr>
              <a:xfrm>
                <a:off x="3983932" y="1096480"/>
                <a:ext cx="178044" cy="158292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296FD202-4D8A-4358-BC89-2002BEE935CE}"/>
                  </a:ext>
                </a:extLst>
              </p:cNvPr>
              <p:cNvGrpSpPr/>
              <p:nvPr/>
            </p:nvGrpSpPr>
            <p:grpSpPr>
              <a:xfrm>
                <a:off x="3819808" y="1552555"/>
                <a:ext cx="517302" cy="175273"/>
                <a:chOff x="2654474" y="836712"/>
                <a:chExt cx="1771570" cy="197052"/>
              </a:xfrm>
              <a:solidFill>
                <a:sysClr val="window" lastClr="FFFFFF"/>
              </a:solidFill>
            </p:grpSpPr>
            <p:sp>
              <p:nvSpPr>
                <p:cNvPr id="405" name="二等辺三角形 404">
                  <a:extLst>
                    <a:ext uri="{FF2B5EF4-FFF2-40B4-BE49-F238E27FC236}">
                      <a16:creationId xmlns:a16="http://schemas.microsoft.com/office/drawing/2014/main" id="{640FD67C-4835-44B4-B973-57D21277354B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二等辺三角形 405">
                  <a:extLst>
                    <a:ext uri="{FF2B5EF4-FFF2-40B4-BE49-F238E27FC236}">
                      <a16:creationId xmlns:a16="http://schemas.microsoft.com/office/drawing/2014/main" id="{BF7BDEF3-14DA-43FF-9918-A0D0923B9A04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7" name="二等辺三角形 406">
                  <a:extLst>
                    <a:ext uri="{FF2B5EF4-FFF2-40B4-BE49-F238E27FC236}">
                      <a16:creationId xmlns:a16="http://schemas.microsoft.com/office/drawing/2014/main" id="{31ECE139-0D3C-4330-938C-08970D888019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8" name="二等辺三角形 407">
                  <a:extLst>
                    <a:ext uri="{FF2B5EF4-FFF2-40B4-BE49-F238E27FC236}">
                      <a16:creationId xmlns:a16="http://schemas.microsoft.com/office/drawing/2014/main" id="{FAA3CF77-7F95-4C7C-B3C0-878CB9B752E9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9" name="二等辺三角形 408">
                  <a:extLst>
                    <a:ext uri="{FF2B5EF4-FFF2-40B4-BE49-F238E27FC236}">
                      <a16:creationId xmlns:a16="http://schemas.microsoft.com/office/drawing/2014/main" id="{F1F15143-4001-4BBD-B951-68354D699FCB}"/>
                    </a:ext>
                  </a:extLst>
                </p:cNvPr>
                <p:cNvSpPr/>
                <p:nvPr/>
              </p:nvSpPr>
              <p:spPr>
                <a:xfrm>
                  <a:off x="2654474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0" name="二等辺三角形 409">
                  <a:extLst>
                    <a:ext uri="{FF2B5EF4-FFF2-40B4-BE49-F238E27FC236}">
                      <a16:creationId xmlns:a16="http://schemas.microsoft.com/office/drawing/2014/main" id="{EAE13D7D-7367-4035-A341-70F326897030}"/>
                    </a:ext>
                  </a:extLst>
                </p:cNvPr>
                <p:cNvSpPr/>
                <p:nvPr/>
              </p:nvSpPr>
              <p:spPr>
                <a:xfrm>
                  <a:off x="2874901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1" name="二等辺三角形 410">
                  <a:extLst>
                    <a:ext uri="{FF2B5EF4-FFF2-40B4-BE49-F238E27FC236}">
                      <a16:creationId xmlns:a16="http://schemas.microsoft.com/office/drawing/2014/main" id="{CE090B5A-74F1-4E33-A40A-C0F5EDD5BBF2}"/>
                    </a:ext>
                  </a:extLst>
                </p:cNvPr>
                <p:cNvSpPr/>
                <p:nvPr/>
              </p:nvSpPr>
              <p:spPr>
                <a:xfrm>
                  <a:off x="3095328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2" name="二等辺三角形 411">
                  <a:extLst>
                    <a:ext uri="{FF2B5EF4-FFF2-40B4-BE49-F238E27FC236}">
                      <a16:creationId xmlns:a16="http://schemas.microsoft.com/office/drawing/2014/main" id="{8516A42B-A9F0-4619-BC40-B949F27C0588}"/>
                    </a:ext>
                  </a:extLst>
                </p:cNvPr>
                <p:cNvSpPr/>
                <p:nvPr/>
              </p:nvSpPr>
              <p:spPr>
                <a:xfrm>
                  <a:off x="3315755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382C779D-D7B9-4B18-9D82-F7A5D24C5124}"/>
                  </a:ext>
                </a:extLst>
              </p:cNvPr>
              <p:cNvGrpSpPr/>
              <p:nvPr/>
            </p:nvGrpSpPr>
            <p:grpSpPr>
              <a:xfrm rot="10800000">
                <a:off x="3819808" y="1276124"/>
                <a:ext cx="517302" cy="175273"/>
                <a:chOff x="2654474" y="836712"/>
                <a:chExt cx="1771570" cy="197052"/>
              </a:xfrm>
              <a:solidFill>
                <a:sysClr val="window" lastClr="FFFFFF"/>
              </a:solidFill>
            </p:grpSpPr>
            <p:sp>
              <p:nvSpPr>
                <p:cNvPr id="397" name="二等辺三角形 396">
                  <a:extLst>
                    <a:ext uri="{FF2B5EF4-FFF2-40B4-BE49-F238E27FC236}">
                      <a16:creationId xmlns:a16="http://schemas.microsoft.com/office/drawing/2014/main" id="{DA7F31DB-C5E2-4E67-93C3-7EB487EBB369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8" name="二等辺三角形 397">
                  <a:extLst>
                    <a:ext uri="{FF2B5EF4-FFF2-40B4-BE49-F238E27FC236}">
                      <a16:creationId xmlns:a16="http://schemas.microsoft.com/office/drawing/2014/main" id="{E37E7DBC-4704-4F80-91B3-99E2842F5EF0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9" name="二等辺三角形 398">
                  <a:extLst>
                    <a:ext uri="{FF2B5EF4-FFF2-40B4-BE49-F238E27FC236}">
                      <a16:creationId xmlns:a16="http://schemas.microsoft.com/office/drawing/2014/main" id="{73B7BAF1-46AF-4075-A014-3D0B9B3FF6B7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0" name="二等辺三角形 399">
                  <a:extLst>
                    <a:ext uri="{FF2B5EF4-FFF2-40B4-BE49-F238E27FC236}">
                      <a16:creationId xmlns:a16="http://schemas.microsoft.com/office/drawing/2014/main" id="{B2F30BFF-9645-442E-AF8E-5982FCBE4B65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1" name="二等辺三角形 400">
                  <a:extLst>
                    <a:ext uri="{FF2B5EF4-FFF2-40B4-BE49-F238E27FC236}">
                      <a16:creationId xmlns:a16="http://schemas.microsoft.com/office/drawing/2014/main" id="{DA65C449-4D37-402A-82D0-A98AAA03963A}"/>
                    </a:ext>
                  </a:extLst>
                </p:cNvPr>
                <p:cNvSpPr/>
                <p:nvPr/>
              </p:nvSpPr>
              <p:spPr>
                <a:xfrm>
                  <a:off x="2654474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2" name="二等辺三角形 401">
                  <a:extLst>
                    <a:ext uri="{FF2B5EF4-FFF2-40B4-BE49-F238E27FC236}">
                      <a16:creationId xmlns:a16="http://schemas.microsoft.com/office/drawing/2014/main" id="{9C60BBAA-8D80-4057-861E-2535ED9D70BD}"/>
                    </a:ext>
                  </a:extLst>
                </p:cNvPr>
                <p:cNvSpPr/>
                <p:nvPr/>
              </p:nvSpPr>
              <p:spPr>
                <a:xfrm>
                  <a:off x="2874901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3" name="二等辺三角形 402">
                  <a:extLst>
                    <a:ext uri="{FF2B5EF4-FFF2-40B4-BE49-F238E27FC236}">
                      <a16:creationId xmlns:a16="http://schemas.microsoft.com/office/drawing/2014/main" id="{65001EC3-B01B-4433-976C-6FDA63625721}"/>
                    </a:ext>
                  </a:extLst>
                </p:cNvPr>
                <p:cNvSpPr/>
                <p:nvPr/>
              </p:nvSpPr>
              <p:spPr>
                <a:xfrm>
                  <a:off x="3095328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4" name="二等辺三角形 403">
                  <a:extLst>
                    <a:ext uri="{FF2B5EF4-FFF2-40B4-BE49-F238E27FC236}">
                      <a16:creationId xmlns:a16="http://schemas.microsoft.com/office/drawing/2014/main" id="{2ECDF2F3-A61E-4037-9378-A0F2FF21D5D3}"/>
                    </a:ext>
                  </a:extLst>
                </p:cNvPr>
                <p:cNvSpPr/>
                <p:nvPr/>
              </p:nvSpPr>
              <p:spPr>
                <a:xfrm>
                  <a:off x="3315755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92" name="円/楕円 333">
                <a:extLst>
                  <a:ext uri="{FF2B5EF4-FFF2-40B4-BE49-F238E27FC236}">
                    <a16:creationId xmlns:a16="http://schemas.microsoft.com/office/drawing/2014/main" id="{EC08F824-85C6-44B8-A411-7199CBB919C5}"/>
                  </a:ext>
                </a:extLst>
              </p:cNvPr>
              <p:cNvSpPr/>
              <p:nvPr/>
            </p:nvSpPr>
            <p:spPr>
              <a:xfrm>
                <a:off x="4076438" y="1121068"/>
                <a:ext cx="49454" cy="4572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393" name="弦 392">
                <a:extLst>
                  <a:ext uri="{FF2B5EF4-FFF2-40B4-BE49-F238E27FC236}">
                    <a16:creationId xmlns:a16="http://schemas.microsoft.com/office/drawing/2014/main" id="{7ADC49C3-A53D-4AD7-BC78-D28E9E969D2E}"/>
                  </a:ext>
                </a:extLst>
              </p:cNvPr>
              <p:cNvSpPr/>
              <p:nvPr/>
            </p:nvSpPr>
            <p:spPr bwMode="auto">
              <a:xfrm>
                <a:off x="3793836" y="943099"/>
                <a:ext cx="240886" cy="240886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94" name="弦 393">
                <a:extLst>
                  <a:ext uri="{FF2B5EF4-FFF2-40B4-BE49-F238E27FC236}">
                    <a16:creationId xmlns:a16="http://schemas.microsoft.com/office/drawing/2014/main" id="{8639E818-92FF-445C-824E-28FDA5CCA79C}"/>
                  </a:ext>
                </a:extLst>
              </p:cNvPr>
              <p:cNvSpPr/>
              <p:nvPr/>
            </p:nvSpPr>
            <p:spPr bwMode="auto">
              <a:xfrm flipH="1">
                <a:off x="4118248" y="943099"/>
                <a:ext cx="240884" cy="240886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95" name="弦 394">
                <a:extLst>
                  <a:ext uri="{FF2B5EF4-FFF2-40B4-BE49-F238E27FC236}">
                    <a16:creationId xmlns:a16="http://schemas.microsoft.com/office/drawing/2014/main" id="{6C0D9B29-5E19-474D-947B-26DB827ADBF7}"/>
                  </a:ext>
                </a:extLst>
              </p:cNvPr>
              <p:cNvSpPr/>
              <p:nvPr/>
            </p:nvSpPr>
            <p:spPr bwMode="auto">
              <a:xfrm>
                <a:off x="3836939" y="990519"/>
                <a:ext cx="154680" cy="154680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chemeClr val="tx1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396" name="弦 395">
                <a:extLst>
                  <a:ext uri="{FF2B5EF4-FFF2-40B4-BE49-F238E27FC236}">
                    <a16:creationId xmlns:a16="http://schemas.microsoft.com/office/drawing/2014/main" id="{27916C74-3DEB-4CAD-8E7E-9AD724602670}"/>
                  </a:ext>
                </a:extLst>
              </p:cNvPr>
              <p:cNvSpPr/>
              <p:nvPr/>
            </p:nvSpPr>
            <p:spPr bwMode="auto">
              <a:xfrm flipH="1">
                <a:off x="4161351" y="990519"/>
                <a:ext cx="154678" cy="154680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chemeClr val="tx1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435" name="グループ化 434">
            <a:extLst>
              <a:ext uri="{FF2B5EF4-FFF2-40B4-BE49-F238E27FC236}">
                <a16:creationId xmlns:a16="http://schemas.microsoft.com/office/drawing/2014/main" id="{76BE8BBE-B972-4730-AFAB-A9FDBDE5E5E4}"/>
              </a:ext>
            </a:extLst>
          </p:cNvPr>
          <p:cNvGrpSpPr/>
          <p:nvPr/>
        </p:nvGrpSpPr>
        <p:grpSpPr>
          <a:xfrm>
            <a:off x="6967158" y="993434"/>
            <a:ext cx="1891642" cy="2399713"/>
            <a:chOff x="5333665" y="790817"/>
            <a:chExt cx="1891642" cy="2399713"/>
          </a:xfrm>
        </p:grpSpPr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25315B9F-5994-4EA6-836F-01DCC2C3BBAA}"/>
                </a:ext>
              </a:extLst>
            </p:cNvPr>
            <p:cNvGrpSpPr/>
            <p:nvPr/>
          </p:nvGrpSpPr>
          <p:grpSpPr>
            <a:xfrm>
              <a:off x="5333665" y="834093"/>
              <a:ext cx="1891642" cy="2356437"/>
              <a:chOff x="5333665" y="834093"/>
              <a:chExt cx="1891642" cy="2356437"/>
            </a:xfrm>
          </p:grpSpPr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5F5126DA-2CA5-4579-80A9-BF522003EF16}"/>
                  </a:ext>
                </a:extLst>
              </p:cNvPr>
              <p:cNvGrpSpPr/>
              <p:nvPr/>
            </p:nvGrpSpPr>
            <p:grpSpPr>
              <a:xfrm>
                <a:off x="5349627" y="1246162"/>
                <a:ext cx="1785455" cy="1944368"/>
                <a:chOff x="1064000" y="1246162"/>
                <a:chExt cx="1785455" cy="1944368"/>
              </a:xfrm>
            </p:grpSpPr>
            <p:grpSp>
              <p:nvGrpSpPr>
                <p:cNvPr id="480" name="グループ化 479">
                  <a:extLst>
                    <a:ext uri="{FF2B5EF4-FFF2-40B4-BE49-F238E27FC236}">
                      <a16:creationId xmlns:a16="http://schemas.microsoft.com/office/drawing/2014/main" id="{D4944EFA-556D-43DB-B101-EB02B043E539}"/>
                    </a:ext>
                  </a:extLst>
                </p:cNvPr>
                <p:cNvGrpSpPr/>
                <p:nvPr/>
              </p:nvGrpSpPr>
              <p:grpSpPr>
                <a:xfrm>
                  <a:off x="1064000" y="2980052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486" name="月 485">
                    <a:extLst>
                      <a:ext uri="{FF2B5EF4-FFF2-40B4-BE49-F238E27FC236}">
                        <a16:creationId xmlns:a16="http://schemas.microsoft.com/office/drawing/2014/main" id="{242996AA-F80F-43D5-830C-D30C026276B9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87" name="月 486">
                    <a:extLst>
                      <a:ext uri="{FF2B5EF4-FFF2-40B4-BE49-F238E27FC236}">
                        <a16:creationId xmlns:a16="http://schemas.microsoft.com/office/drawing/2014/main" id="{12F9AA13-321B-42AF-8D2E-7F0C48ECA3BE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88" name="月 487">
                    <a:extLst>
                      <a:ext uri="{FF2B5EF4-FFF2-40B4-BE49-F238E27FC236}">
                        <a16:creationId xmlns:a16="http://schemas.microsoft.com/office/drawing/2014/main" id="{C39B55B3-CA5B-4556-B52B-06B384327FAC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81" name="グループ化 480">
                  <a:extLst>
                    <a:ext uri="{FF2B5EF4-FFF2-40B4-BE49-F238E27FC236}">
                      <a16:creationId xmlns:a16="http://schemas.microsoft.com/office/drawing/2014/main" id="{C3AA47A9-EF76-498A-B356-2AB1A622438A}"/>
                    </a:ext>
                  </a:extLst>
                </p:cNvPr>
                <p:cNvGrpSpPr/>
                <p:nvPr/>
              </p:nvGrpSpPr>
              <p:grpSpPr>
                <a:xfrm flipH="1">
                  <a:off x="2454822" y="2977245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483" name="月 482">
                    <a:extLst>
                      <a:ext uri="{FF2B5EF4-FFF2-40B4-BE49-F238E27FC236}">
                        <a16:creationId xmlns:a16="http://schemas.microsoft.com/office/drawing/2014/main" id="{4034A854-38CC-4164-91E9-C798DB7384D6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84" name="月 483">
                    <a:extLst>
                      <a:ext uri="{FF2B5EF4-FFF2-40B4-BE49-F238E27FC236}">
                        <a16:creationId xmlns:a16="http://schemas.microsoft.com/office/drawing/2014/main" id="{B337266E-5F77-4E7D-BC39-55CDFC2B1DA7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485" name="月 484">
                    <a:extLst>
                      <a:ext uri="{FF2B5EF4-FFF2-40B4-BE49-F238E27FC236}">
                        <a16:creationId xmlns:a16="http://schemas.microsoft.com/office/drawing/2014/main" id="{FA94A052-FB63-405F-A78B-C80C69B0898C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482" name="フリーフォーム: 図形 481">
                  <a:extLst>
                    <a:ext uri="{FF2B5EF4-FFF2-40B4-BE49-F238E27FC236}">
                      <a16:creationId xmlns:a16="http://schemas.microsoft.com/office/drawing/2014/main" id="{4845243D-1D8C-482F-AD1D-E36531DBED13}"/>
                    </a:ext>
                  </a:extLst>
                </p:cNvPr>
                <p:cNvSpPr/>
                <p:nvPr/>
              </p:nvSpPr>
              <p:spPr>
                <a:xfrm>
                  <a:off x="1206072" y="1246162"/>
                  <a:ext cx="1501311" cy="1944368"/>
                </a:xfrm>
                <a:custGeom>
                  <a:avLst/>
                  <a:gdLst>
                    <a:gd name="connsiteX0" fmla="*/ 790651 w 1501311"/>
                    <a:gd name="connsiteY0" fmla="*/ 0 h 1944368"/>
                    <a:gd name="connsiteX1" fmla="*/ 1457689 w 1501311"/>
                    <a:gd name="connsiteY1" fmla="*/ 1133807 h 1944368"/>
                    <a:gd name="connsiteX2" fmla="*/ 1341903 w 1501311"/>
                    <a:gd name="connsiteY2" fmla="*/ 1439142 h 1944368"/>
                    <a:gd name="connsiteX3" fmla="*/ 1298334 w 1501311"/>
                    <a:gd name="connsiteY3" fmla="*/ 1481678 h 1944368"/>
                    <a:gd name="connsiteX4" fmla="*/ 1344523 w 1501311"/>
                    <a:gd name="connsiteY4" fmla="*/ 1566775 h 1944368"/>
                    <a:gd name="connsiteX5" fmla="*/ 1381396 w 1501311"/>
                    <a:gd name="connsiteY5" fmla="*/ 1685562 h 1944368"/>
                    <a:gd name="connsiteX6" fmla="*/ 1384230 w 1501311"/>
                    <a:gd name="connsiteY6" fmla="*/ 1713675 h 1944368"/>
                    <a:gd name="connsiteX7" fmla="*/ 1385964 w 1501311"/>
                    <a:gd name="connsiteY7" fmla="*/ 1713675 h 1944368"/>
                    <a:gd name="connsiteX8" fmla="*/ 1501311 w 1501311"/>
                    <a:gd name="connsiteY8" fmla="*/ 1829022 h 1944368"/>
                    <a:gd name="connsiteX9" fmla="*/ 1501311 w 1501311"/>
                    <a:gd name="connsiteY9" fmla="*/ 1874182 h 1944368"/>
                    <a:gd name="connsiteX10" fmla="*/ 1431125 w 1501311"/>
                    <a:gd name="connsiteY10" fmla="*/ 1944368 h 1944368"/>
                    <a:gd name="connsiteX11" fmla="*/ 1139060 w 1501311"/>
                    <a:gd name="connsiteY11" fmla="*/ 1944368 h 1944368"/>
                    <a:gd name="connsiteX12" fmla="*/ 1068874 w 1501311"/>
                    <a:gd name="connsiteY12" fmla="*/ 1874182 h 1944368"/>
                    <a:gd name="connsiteX13" fmla="*/ 1068873 w 1501311"/>
                    <a:gd name="connsiteY13" fmla="*/ 1829022 h 1944368"/>
                    <a:gd name="connsiteX14" fmla="*/ 1102658 w 1501311"/>
                    <a:gd name="connsiteY14" fmla="*/ 1747460 h 1944368"/>
                    <a:gd name="connsiteX15" fmla="*/ 1115337 w 1501311"/>
                    <a:gd name="connsiteY15" fmla="*/ 1738911 h 1944368"/>
                    <a:gd name="connsiteX16" fmla="*/ 1094667 w 1501311"/>
                    <a:gd name="connsiteY16" fmla="*/ 1672325 h 1944368"/>
                    <a:gd name="connsiteX17" fmla="*/ 1069380 w 1501311"/>
                    <a:gd name="connsiteY17" fmla="*/ 1625737 h 1944368"/>
                    <a:gd name="connsiteX18" fmla="*/ 1043616 w 1501311"/>
                    <a:gd name="connsiteY18" fmla="*/ 1637001 h 1944368"/>
                    <a:gd name="connsiteX19" fmla="*/ 779721 w 1501311"/>
                    <a:gd name="connsiteY19" fmla="*/ 1679917 h 1944368"/>
                    <a:gd name="connsiteX20" fmla="*/ 515825 w 1501311"/>
                    <a:gd name="connsiteY20" fmla="*/ 1637001 h 1944368"/>
                    <a:gd name="connsiteX21" fmla="*/ 460495 w 1501311"/>
                    <a:gd name="connsiteY21" fmla="*/ 1612810 h 1944368"/>
                    <a:gd name="connsiteX22" fmla="*/ 428191 w 1501311"/>
                    <a:gd name="connsiteY22" fmla="*/ 1672325 h 1944368"/>
                    <a:gd name="connsiteX23" fmla="*/ 407118 w 1501311"/>
                    <a:gd name="connsiteY23" fmla="*/ 1740211 h 1944368"/>
                    <a:gd name="connsiteX24" fmla="*/ 405381 w 1501311"/>
                    <a:gd name="connsiteY24" fmla="*/ 1757438 h 1944368"/>
                    <a:gd name="connsiteX25" fmla="*/ 423374 w 1501311"/>
                    <a:gd name="connsiteY25" fmla="*/ 1784124 h 1944368"/>
                    <a:gd name="connsiteX26" fmla="*/ 432438 w 1501311"/>
                    <a:gd name="connsiteY26" fmla="*/ 1829022 h 1944368"/>
                    <a:gd name="connsiteX27" fmla="*/ 432437 w 1501311"/>
                    <a:gd name="connsiteY27" fmla="*/ 1874182 h 1944368"/>
                    <a:gd name="connsiteX28" fmla="*/ 362251 w 1501311"/>
                    <a:gd name="connsiteY28" fmla="*/ 1944368 h 1944368"/>
                    <a:gd name="connsiteX29" fmla="*/ 70186 w 1501311"/>
                    <a:gd name="connsiteY29" fmla="*/ 1944368 h 1944368"/>
                    <a:gd name="connsiteX30" fmla="*/ 0 w 1501311"/>
                    <a:gd name="connsiteY30" fmla="*/ 1874182 h 1944368"/>
                    <a:gd name="connsiteX31" fmla="*/ 0 w 1501311"/>
                    <a:gd name="connsiteY31" fmla="*/ 1829022 h 1944368"/>
                    <a:gd name="connsiteX32" fmla="*/ 115347 w 1501311"/>
                    <a:gd name="connsiteY32" fmla="*/ 1713675 h 1944368"/>
                    <a:gd name="connsiteX33" fmla="*/ 136600 w 1501311"/>
                    <a:gd name="connsiteY33" fmla="*/ 1713675 h 1944368"/>
                    <a:gd name="connsiteX34" fmla="*/ 157056 w 1501311"/>
                    <a:gd name="connsiteY34" fmla="*/ 1624916 h 1944368"/>
                    <a:gd name="connsiteX35" fmla="*/ 236681 w 1501311"/>
                    <a:gd name="connsiteY35" fmla="*/ 1459281 h 1944368"/>
                    <a:gd name="connsiteX36" fmla="*/ 237344 w 1501311"/>
                    <a:gd name="connsiteY36" fmla="*/ 1458478 h 1944368"/>
                    <a:gd name="connsiteX37" fmla="*/ 217539 w 1501311"/>
                    <a:gd name="connsiteY37" fmla="*/ 1439142 h 1944368"/>
                    <a:gd name="connsiteX38" fmla="*/ 101752 w 1501311"/>
                    <a:gd name="connsiteY38" fmla="*/ 1133807 h 1944368"/>
                    <a:gd name="connsiteX39" fmla="*/ 790651 w 1501311"/>
                    <a:gd name="connsiteY39" fmla="*/ 0 h 1944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501311" h="1944368">
                      <a:moveTo>
                        <a:pt x="790651" y="0"/>
                      </a:moveTo>
                      <a:cubicBezTo>
                        <a:pt x="1165083" y="0"/>
                        <a:pt x="1457689" y="832198"/>
                        <a:pt x="1457689" y="1133807"/>
                      </a:cubicBezTo>
                      <a:cubicBezTo>
                        <a:pt x="1457689" y="1246910"/>
                        <a:pt x="1415004" y="1351983"/>
                        <a:pt x="1341903" y="1439142"/>
                      </a:cubicBezTo>
                      <a:lnTo>
                        <a:pt x="1298334" y="1481678"/>
                      </a:lnTo>
                      <a:lnTo>
                        <a:pt x="1344523" y="1566775"/>
                      </a:lnTo>
                      <a:cubicBezTo>
                        <a:pt x="1360534" y="1604630"/>
                        <a:pt x="1372967" y="1644367"/>
                        <a:pt x="1381396" y="1685562"/>
                      </a:cubicBezTo>
                      <a:lnTo>
                        <a:pt x="1384230" y="1713675"/>
                      </a:lnTo>
                      <a:lnTo>
                        <a:pt x="1385964" y="1713675"/>
                      </a:lnTo>
                      <a:cubicBezTo>
                        <a:pt x="1449668" y="1713675"/>
                        <a:pt x="1501311" y="1765318"/>
                        <a:pt x="1501311" y="1829022"/>
                      </a:cubicBezTo>
                      <a:lnTo>
                        <a:pt x="1501311" y="1874182"/>
                      </a:lnTo>
                      <a:cubicBezTo>
                        <a:pt x="1501311" y="1912945"/>
                        <a:pt x="1469888" y="1944368"/>
                        <a:pt x="1431125" y="1944368"/>
                      </a:cubicBezTo>
                      <a:lnTo>
                        <a:pt x="1139060" y="1944368"/>
                      </a:lnTo>
                      <a:cubicBezTo>
                        <a:pt x="1100297" y="1944368"/>
                        <a:pt x="1068874" y="1912945"/>
                        <a:pt x="1068874" y="1874182"/>
                      </a:cubicBezTo>
                      <a:cubicBezTo>
                        <a:pt x="1068874" y="1859129"/>
                        <a:pt x="1068873" y="1844075"/>
                        <a:pt x="1068873" y="1829022"/>
                      </a:cubicBezTo>
                      <a:cubicBezTo>
                        <a:pt x="1068873" y="1797170"/>
                        <a:pt x="1081784" y="1768333"/>
                        <a:pt x="1102658" y="1747460"/>
                      </a:cubicBezTo>
                      <a:lnTo>
                        <a:pt x="1115337" y="1738911"/>
                      </a:lnTo>
                      <a:lnTo>
                        <a:pt x="1094667" y="1672325"/>
                      </a:lnTo>
                      <a:lnTo>
                        <a:pt x="1069380" y="1625737"/>
                      </a:lnTo>
                      <a:lnTo>
                        <a:pt x="1043616" y="1637001"/>
                      </a:lnTo>
                      <a:cubicBezTo>
                        <a:pt x="962505" y="1664636"/>
                        <a:pt x="873328" y="1679917"/>
                        <a:pt x="779721" y="1679917"/>
                      </a:cubicBezTo>
                      <a:cubicBezTo>
                        <a:pt x="686113" y="1679917"/>
                        <a:pt x="596936" y="1664636"/>
                        <a:pt x="515825" y="1637001"/>
                      </a:cubicBezTo>
                      <a:lnTo>
                        <a:pt x="460495" y="1612810"/>
                      </a:lnTo>
                      <a:lnTo>
                        <a:pt x="428191" y="1672325"/>
                      </a:lnTo>
                      <a:cubicBezTo>
                        <a:pt x="419041" y="1693959"/>
                        <a:pt x="411935" y="1716668"/>
                        <a:pt x="407118" y="1740211"/>
                      </a:cubicBezTo>
                      <a:lnTo>
                        <a:pt x="405381" y="1757438"/>
                      </a:lnTo>
                      <a:lnTo>
                        <a:pt x="423374" y="1784124"/>
                      </a:lnTo>
                      <a:cubicBezTo>
                        <a:pt x="429210" y="1797924"/>
                        <a:pt x="432438" y="1813096"/>
                        <a:pt x="432438" y="1829022"/>
                      </a:cubicBezTo>
                      <a:cubicBezTo>
                        <a:pt x="432438" y="1844075"/>
                        <a:pt x="432437" y="1859129"/>
                        <a:pt x="432437" y="1874182"/>
                      </a:cubicBezTo>
                      <a:cubicBezTo>
                        <a:pt x="432437" y="1912945"/>
                        <a:pt x="401014" y="1944368"/>
                        <a:pt x="362251" y="1944368"/>
                      </a:cubicBezTo>
                      <a:lnTo>
                        <a:pt x="70186" y="1944368"/>
                      </a:lnTo>
                      <a:cubicBezTo>
                        <a:pt x="31423" y="1944368"/>
                        <a:pt x="0" y="1912945"/>
                        <a:pt x="0" y="1874182"/>
                      </a:cubicBezTo>
                      <a:lnTo>
                        <a:pt x="0" y="1829022"/>
                      </a:lnTo>
                      <a:cubicBezTo>
                        <a:pt x="0" y="1765318"/>
                        <a:pt x="51643" y="1713675"/>
                        <a:pt x="115347" y="1713675"/>
                      </a:cubicBezTo>
                      <a:lnTo>
                        <a:pt x="136600" y="1713675"/>
                      </a:lnTo>
                      <a:lnTo>
                        <a:pt x="157056" y="1624916"/>
                      </a:lnTo>
                      <a:cubicBezTo>
                        <a:pt x="175545" y="1565469"/>
                        <a:pt x="202565" y="1509780"/>
                        <a:pt x="236681" y="1459281"/>
                      </a:cubicBezTo>
                      <a:lnTo>
                        <a:pt x="237344" y="1458478"/>
                      </a:lnTo>
                      <a:lnTo>
                        <a:pt x="217539" y="1439142"/>
                      </a:lnTo>
                      <a:cubicBezTo>
                        <a:pt x="144437" y="1351983"/>
                        <a:pt x="101752" y="1246910"/>
                        <a:pt x="101752" y="1133807"/>
                      </a:cubicBezTo>
                      <a:cubicBezTo>
                        <a:pt x="101752" y="832198"/>
                        <a:pt x="416220" y="0"/>
                        <a:pt x="790651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A7723EB2-F630-4066-94AA-6F63D609DEC7}"/>
                  </a:ext>
                </a:extLst>
              </p:cNvPr>
              <p:cNvGrpSpPr/>
              <p:nvPr/>
            </p:nvGrpSpPr>
            <p:grpSpPr>
              <a:xfrm rot="19800000">
                <a:off x="5333665" y="834093"/>
                <a:ext cx="213404" cy="189200"/>
                <a:chOff x="3536182" y="836712"/>
                <a:chExt cx="889862" cy="197052"/>
              </a:xfrm>
              <a:solidFill>
                <a:sysClr val="window" lastClr="FFFFFF"/>
              </a:solidFill>
            </p:grpSpPr>
            <p:sp>
              <p:nvSpPr>
                <p:cNvPr id="476" name="二等辺三角形 475">
                  <a:extLst>
                    <a:ext uri="{FF2B5EF4-FFF2-40B4-BE49-F238E27FC236}">
                      <a16:creationId xmlns:a16="http://schemas.microsoft.com/office/drawing/2014/main" id="{EC2CFC8C-F628-4B58-A255-28F13E18784D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7" name="二等辺三角形 476">
                  <a:extLst>
                    <a:ext uri="{FF2B5EF4-FFF2-40B4-BE49-F238E27FC236}">
                      <a16:creationId xmlns:a16="http://schemas.microsoft.com/office/drawing/2014/main" id="{81A08EC8-812C-4456-B1CF-682D6DADB430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8" name="二等辺三角形 477">
                  <a:extLst>
                    <a:ext uri="{FF2B5EF4-FFF2-40B4-BE49-F238E27FC236}">
                      <a16:creationId xmlns:a16="http://schemas.microsoft.com/office/drawing/2014/main" id="{9DA8B27B-C296-480A-BACA-140B6E330D7D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9" name="二等辺三角形 478">
                  <a:extLst>
                    <a:ext uri="{FF2B5EF4-FFF2-40B4-BE49-F238E27FC236}">
                      <a16:creationId xmlns:a16="http://schemas.microsoft.com/office/drawing/2014/main" id="{EFDC4DA3-C0F8-4EB3-88AE-B77C78148296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69" name="角丸四角形 72">
                <a:extLst>
                  <a:ext uri="{FF2B5EF4-FFF2-40B4-BE49-F238E27FC236}">
                    <a16:creationId xmlns:a16="http://schemas.microsoft.com/office/drawing/2014/main" id="{6871AE0C-7658-4DE0-ADB4-390D77D13A46}"/>
                  </a:ext>
                </a:extLst>
              </p:cNvPr>
              <p:cNvSpPr/>
              <p:nvPr/>
            </p:nvSpPr>
            <p:spPr>
              <a:xfrm rot="19800000">
                <a:off x="5540386" y="927510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rgbClr val="6633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211F964F-D121-4466-B685-6D4582C44C0E}"/>
                  </a:ext>
                </a:extLst>
              </p:cNvPr>
              <p:cNvGrpSpPr/>
              <p:nvPr/>
            </p:nvGrpSpPr>
            <p:grpSpPr>
              <a:xfrm rot="1800000" flipH="1">
                <a:off x="7011903" y="856872"/>
                <a:ext cx="213404" cy="189200"/>
                <a:chOff x="3536182" y="836712"/>
                <a:chExt cx="889862" cy="197052"/>
              </a:xfrm>
              <a:solidFill>
                <a:sysClr val="window" lastClr="FFFFFF"/>
              </a:solidFill>
            </p:grpSpPr>
            <p:sp>
              <p:nvSpPr>
                <p:cNvPr id="472" name="二等辺三角形 471">
                  <a:extLst>
                    <a:ext uri="{FF2B5EF4-FFF2-40B4-BE49-F238E27FC236}">
                      <a16:creationId xmlns:a16="http://schemas.microsoft.com/office/drawing/2014/main" id="{CCBA053E-BB8E-4B3E-9F18-74DF9D674659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3" name="二等辺三角形 472">
                  <a:extLst>
                    <a:ext uri="{FF2B5EF4-FFF2-40B4-BE49-F238E27FC236}">
                      <a16:creationId xmlns:a16="http://schemas.microsoft.com/office/drawing/2014/main" id="{28C8A283-433B-4C14-81CF-68CBD3924B31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4" name="二等辺三角形 473">
                  <a:extLst>
                    <a:ext uri="{FF2B5EF4-FFF2-40B4-BE49-F238E27FC236}">
                      <a16:creationId xmlns:a16="http://schemas.microsoft.com/office/drawing/2014/main" id="{E537A57F-B187-49B3-84A9-E89D96DCD3AF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5" name="二等辺三角形 474">
                  <a:extLst>
                    <a:ext uri="{FF2B5EF4-FFF2-40B4-BE49-F238E27FC236}">
                      <a16:creationId xmlns:a16="http://schemas.microsoft.com/office/drawing/2014/main" id="{A1309412-07F5-4980-A488-08F76870857D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71" name="角丸四角形 72">
                <a:extLst>
                  <a:ext uri="{FF2B5EF4-FFF2-40B4-BE49-F238E27FC236}">
                    <a16:creationId xmlns:a16="http://schemas.microsoft.com/office/drawing/2014/main" id="{74CDA888-CBDA-45AB-9F68-7F13B0BC5B05}"/>
                  </a:ext>
                </a:extLst>
              </p:cNvPr>
              <p:cNvSpPr/>
              <p:nvPr/>
            </p:nvSpPr>
            <p:spPr>
              <a:xfrm rot="1800000" flipH="1">
                <a:off x="6739151" y="950289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rgbClr val="6633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37" name="グループ化 436">
              <a:extLst>
                <a:ext uri="{FF2B5EF4-FFF2-40B4-BE49-F238E27FC236}">
                  <a16:creationId xmlns:a16="http://schemas.microsoft.com/office/drawing/2014/main" id="{C26F119E-A548-4FBE-BCDE-C2AB51EB55D7}"/>
                </a:ext>
              </a:extLst>
            </p:cNvPr>
            <p:cNvGrpSpPr/>
            <p:nvPr/>
          </p:nvGrpSpPr>
          <p:grpSpPr>
            <a:xfrm>
              <a:off x="5813279" y="790817"/>
              <a:ext cx="994894" cy="1000597"/>
              <a:chOff x="5813279" y="790817"/>
              <a:chExt cx="994894" cy="1000597"/>
            </a:xfrm>
          </p:grpSpPr>
          <p:sp>
            <p:nvSpPr>
              <p:cNvPr id="438" name="円/楕円 326">
                <a:extLst>
                  <a:ext uri="{FF2B5EF4-FFF2-40B4-BE49-F238E27FC236}">
                    <a16:creationId xmlns:a16="http://schemas.microsoft.com/office/drawing/2014/main" id="{9552B9B1-CE77-4E58-8499-ED4260303257}"/>
                  </a:ext>
                </a:extLst>
              </p:cNvPr>
              <p:cNvSpPr/>
              <p:nvPr/>
            </p:nvSpPr>
            <p:spPr>
              <a:xfrm>
                <a:off x="6538325" y="790817"/>
                <a:ext cx="269848" cy="269846"/>
              </a:xfrm>
              <a:prstGeom prst="ellipse">
                <a:avLst/>
              </a:prstGeom>
              <a:solidFill>
                <a:srgbClr val="6633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39" name="円/楕円 327">
                <a:extLst>
                  <a:ext uri="{FF2B5EF4-FFF2-40B4-BE49-F238E27FC236}">
                    <a16:creationId xmlns:a16="http://schemas.microsoft.com/office/drawing/2014/main" id="{B59538B8-0072-414F-8331-6CBD66A988F3}"/>
                  </a:ext>
                </a:extLst>
              </p:cNvPr>
              <p:cNvSpPr/>
              <p:nvPr/>
            </p:nvSpPr>
            <p:spPr>
              <a:xfrm>
                <a:off x="6598019" y="850511"/>
                <a:ext cx="150458" cy="150457"/>
              </a:xfrm>
              <a:prstGeom prst="ellipse">
                <a:avLst/>
              </a:prstGeom>
              <a:solidFill>
                <a:srgbClr val="CC99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0" name="円/楕円 328">
                <a:extLst>
                  <a:ext uri="{FF2B5EF4-FFF2-40B4-BE49-F238E27FC236}">
                    <a16:creationId xmlns:a16="http://schemas.microsoft.com/office/drawing/2014/main" id="{D80AB3E3-FE66-4E7A-92F7-839749D6BCC5}"/>
                  </a:ext>
                </a:extLst>
              </p:cNvPr>
              <p:cNvSpPr/>
              <p:nvPr/>
            </p:nvSpPr>
            <p:spPr>
              <a:xfrm>
                <a:off x="5813279" y="790817"/>
                <a:ext cx="269848" cy="269846"/>
              </a:xfrm>
              <a:prstGeom prst="ellipse">
                <a:avLst/>
              </a:prstGeom>
              <a:solidFill>
                <a:srgbClr val="6633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1" name="円/楕円 329">
                <a:extLst>
                  <a:ext uri="{FF2B5EF4-FFF2-40B4-BE49-F238E27FC236}">
                    <a16:creationId xmlns:a16="http://schemas.microsoft.com/office/drawing/2014/main" id="{8A576A0A-C0D8-4EF6-B2EA-9D7916503014}"/>
                  </a:ext>
                </a:extLst>
              </p:cNvPr>
              <p:cNvSpPr/>
              <p:nvPr/>
            </p:nvSpPr>
            <p:spPr>
              <a:xfrm>
                <a:off x="5872975" y="850511"/>
                <a:ext cx="150458" cy="150457"/>
              </a:xfrm>
              <a:prstGeom prst="ellipse">
                <a:avLst/>
              </a:prstGeom>
              <a:solidFill>
                <a:srgbClr val="CC99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2" name="角丸四角形 330">
                <a:extLst>
                  <a:ext uri="{FF2B5EF4-FFF2-40B4-BE49-F238E27FC236}">
                    <a16:creationId xmlns:a16="http://schemas.microsoft.com/office/drawing/2014/main" id="{A4762BCD-03BF-4E59-BABA-D9C3ED945545}"/>
                  </a:ext>
                </a:extLst>
              </p:cNvPr>
              <p:cNvSpPr/>
              <p:nvPr/>
            </p:nvSpPr>
            <p:spPr>
              <a:xfrm>
                <a:off x="5910958" y="932903"/>
                <a:ext cx="792472" cy="792472"/>
              </a:xfrm>
              <a:prstGeom prst="roundRect">
                <a:avLst>
                  <a:gd name="adj" fmla="val 28686"/>
                </a:avLst>
              </a:prstGeom>
              <a:solidFill>
                <a:srgbClr val="6633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3" name="角丸四角形 331">
                <a:extLst>
                  <a:ext uri="{FF2B5EF4-FFF2-40B4-BE49-F238E27FC236}">
                    <a16:creationId xmlns:a16="http://schemas.microsoft.com/office/drawing/2014/main" id="{96271131-1D1D-4CB7-B928-EB3AAA173173}"/>
                  </a:ext>
                </a:extLst>
              </p:cNvPr>
              <p:cNvSpPr/>
              <p:nvPr/>
            </p:nvSpPr>
            <p:spPr>
              <a:xfrm>
                <a:off x="5965482" y="1177328"/>
                <a:ext cx="683424" cy="614086"/>
              </a:xfrm>
              <a:prstGeom prst="roundRect">
                <a:avLst/>
              </a:prstGeom>
              <a:solidFill>
                <a:srgbClr val="CC99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4" name="正方形/長方形 443">
                <a:extLst>
                  <a:ext uri="{FF2B5EF4-FFF2-40B4-BE49-F238E27FC236}">
                    <a16:creationId xmlns:a16="http://schemas.microsoft.com/office/drawing/2014/main" id="{A4EFAB76-9118-495F-BD47-00CBCD1A44A7}"/>
                  </a:ext>
                </a:extLst>
              </p:cNvPr>
              <p:cNvSpPr/>
              <p:nvPr/>
            </p:nvSpPr>
            <p:spPr>
              <a:xfrm>
                <a:off x="6043037" y="1280448"/>
                <a:ext cx="528315" cy="447380"/>
              </a:xfrm>
              <a:prstGeom prst="rect">
                <a:avLst/>
              </a:prstGeom>
              <a:solidFill>
                <a:srgbClr val="FF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5" name="円/楕円 333">
                <a:extLst>
                  <a:ext uri="{FF2B5EF4-FFF2-40B4-BE49-F238E27FC236}">
                    <a16:creationId xmlns:a16="http://schemas.microsoft.com/office/drawing/2014/main" id="{65B0CC8C-54C6-4598-92A5-FF3DE8D7664A}"/>
                  </a:ext>
                </a:extLst>
              </p:cNvPr>
              <p:cNvSpPr/>
              <p:nvPr/>
            </p:nvSpPr>
            <p:spPr>
              <a:xfrm>
                <a:off x="6218173" y="1096480"/>
                <a:ext cx="178044" cy="158292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789EDB67-ECB7-4F6F-9A18-71FD717CC094}"/>
                  </a:ext>
                </a:extLst>
              </p:cNvPr>
              <p:cNvGrpSpPr/>
              <p:nvPr/>
            </p:nvGrpSpPr>
            <p:grpSpPr>
              <a:xfrm>
                <a:off x="6054049" y="1552555"/>
                <a:ext cx="517302" cy="175273"/>
                <a:chOff x="2654474" y="836712"/>
                <a:chExt cx="1771570" cy="197052"/>
              </a:xfrm>
              <a:solidFill>
                <a:sysClr val="window" lastClr="FFFFFF"/>
              </a:solidFill>
            </p:grpSpPr>
            <p:sp>
              <p:nvSpPr>
                <p:cNvPr id="459" name="二等辺三角形 458">
                  <a:extLst>
                    <a:ext uri="{FF2B5EF4-FFF2-40B4-BE49-F238E27FC236}">
                      <a16:creationId xmlns:a16="http://schemas.microsoft.com/office/drawing/2014/main" id="{9665B914-088A-4463-B060-6728D3907886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0" name="二等辺三角形 459">
                  <a:extLst>
                    <a:ext uri="{FF2B5EF4-FFF2-40B4-BE49-F238E27FC236}">
                      <a16:creationId xmlns:a16="http://schemas.microsoft.com/office/drawing/2014/main" id="{0577A98C-B633-4946-BEBF-1617BB6601F4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1" name="二等辺三角形 460">
                  <a:extLst>
                    <a:ext uri="{FF2B5EF4-FFF2-40B4-BE49-F238E27FC236}">
                      <a16:creationId xmlns:a16="http://schemas.microsoft.com/office/drawing/2014/main" id="{8989981E-D968-4259-BA4B-2C6CEF5183F1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2" name="二等辺三角形 461">
                  <a:extLst>
                    <a:ext uri="{FF2B5EF4-FFF2-40B4-BE49-F238E27FC236}">
                      <a16:creationId xmlns:a16="http://schemas.microsoft.com/office/drawing/2014/main" id="{050DFE19-B82B-4BD9-946A-2CF5321D2826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3" name="二等辺三角形 462">
                  <a:extLst>
                    <a:ext uri="{FF2B5EF4-FFF2-40B4-BE49-F238E27FC236}">
                      <a16:creationId xmlns:a16="http://schemas.microsoft.com/office/drawing/2014/main" id="{A7940C1E-A954-42BA-B87D-2A204000F9FC}"/>
                    </a:ext>
                  </a:extLst>
                </p:cNvPr>
                <p:cNvSpPr/>
                <p:nvPr/>
              </p:nvSpPr>
              <p:spPr>
                <a:xfrm>
                  <a:off x="2654474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4" name="二等辺三角形 463">
                  <a:extLst>
                    <a:ext uri="{FF2B5EF4-FFF2-40B4-BE49-F238E27FC236}">
                      <a16:creationId xmlns:a16="http://schemas.microsoft.com/office/drawing/2014/main" id="{9D8F3B5D-D17F-447B-B995-7A5536BE27A3}"/>
                    </a:ext>
                  </a:extLst>
                </p:cNvPr>
                <p:cNvSpPr/>
                <p:nvPr/>
              </p:nvSpPr>
              <p:spPr>
                <a:xfrm>
                  <a:off x="2874901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5" name="二等辺三角形 464">
                  <a:extLst>
                    <a:ext uri="{FF2B5EF4-FFF2-40B4-BE49-F238E27FC236}">
                      <a16:creationId xmlns:a16="http://schemas.microsoft.com/office/drawing/2014/main" id="{346C2542-C93B-4430-B8C2-37472325D245}"/>
                    </a:ext>
                  </a:extLst>
                </p:cNvPr>
                <p:cNvSpPr/>
                <p:nvPr/>
              </p:nvSpPr>
              <p:spPr>
                <a:xfrm>
                  <a:off x="3095328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6" name="二等辺三角形 465">
                  <a:extLst>
                    <a:ext uri="{FF2B5EF4-FFF2-40B4-BE49-F238E27FC236}">
                      <a16:creationId xmlns:a16="http://schemas.microsoft.com/office/drawing/2014/main" id="{CF0D356B-6F86-4BD0-A87E-64DBAF2F15D9}"/>
                    </a:ext>
                  </a:extLst>
                </p:cNvPr>
                <p:cNvSpPr/>
                <p:nvPr/>
              </p:nvSpPr>
              <p:spPr>
                <a:xfrm>
                  <a:off x="3315755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796997E7-3338-4E2A-9220-76EE9BA66A4D}"/>
                  </a:ext>
                </a:extLst>
              </p:cNvPr>
              <p:cNvGrpSpPr/>
              <p:nvPr/>
            </p:nvGrpSpPr>
            <p:grpSpPr>
              <a:xfrm rot="10800000">
                <a:off x="6054049" y="1276124"/>
                <a:ext cx="517302" cy="175273"/>
                <a:chOff x="2654474" y="836712"/>
                <a:chExt cx="1771570" cy="197052"/>
              </a:xfrm>
              <a:solidFill>
                <a:sysClr val="window" lastClr="FFFFFF"/>
              </a:solidFill>
            </p:grpSpPr>
            <p:sp>
              <p:nvSpPr>
                <p:cNvPr id="451" name="二等辺三角形 450">
                  <a:extLst>
                    <a:ext uri="{FF2B5EF4-FFF2-40B4-BE49-F238E27FC236}">
                      <a16:creationId xmlns:a16="http://schemas.microsoft.com/office/drawing/2014/main" id="{5A30C7BC-2AED-4BD7-BF68-C2EFD70F9A07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2" name="二等辺三角形 451">
                  <a:extLst>
                    <a:ext uri="{FF2B5EF4-FFF2-40B4-BE49-F238E27FC236}">
                      <a16:creationId xmlns:a16="http://schemas.microsoft.com/office/drawing/2014/main" id="{57E4ED3F-A0D7-4C06-899A-A53AE7E2797E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3" name="二等辺三角形 452">
                  <a:extLst>
                    <a:ext uri="{FF2B5EF4-FFF2-40B4-BE49-F238E27FC236}">
                      <a16:creationId xmlns:a16="http://schemas.microsoft.com/office/drawing/2014/main" id="{2A9520D3-683C-43FA-BE2C-48D27612C3E7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4" name="二等辺三角形 453">
                  <a:extLst>
                    <a:ext uri="{FF2B5EF4-FFF2-40B4-BE49-F238E27FC236}">
                      <a16:creationId xmlns:a16="http://schemas.microsoft.com/office/drawing/2014/main" id="{932467A4-2D58-4E90-A3FE-83098C70431D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5" name="二等辺三角形 454">
                  <a:extLst>
                    <a:ext uri="{FF2B5EF4-FFF2-40B4-BE49-F238E27FC236}">
                      <a16:creationId xmlns:a16="http://schemas.microsoft.com/office/drawing/2014/main" id="{2167EFCB-F597-478E-9755-558FD26E5D1F}"/>
                    </a:ext>
                  </a:extLst>
                </p:cNvPr>
                <p:cNvSpPr/>
                <p:nvPr/>
              </p:nvSpPr>
              <p:spPr>
                <a:xfrm>
                  <a:off x="2654474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6" name="二等辺三角形 455">
                  <a:extLst>
                    <a:ext uri="{FF2B5EF4-FFF2-40B4-BE49-F238E27FC236}">
                      <a16:creationId xmlns:a16="http://schemas.microsoft.com/office/drawing/2014/main" id="{A29F26A8-C8F6-4262-8790-E033695159F4}"/>
                    </a:ext>
                  </a:extLst>
                </p:cNvPr>
                <p:cNvSpPr/>
                <p:nvPr/>
              </p:nvSpPr>
              <p:spPr>
                <a:xfrm>
                  <a:off x="2874901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7" name="二等辺三角形 456">
                  <a:extLst>
                    <a:ext uri="{FF2B5EF4-FFF2-40B4-BE49-F238E27FC236}">
                      <a16:creationId xmlns:a16="http://schemas.microsoft.com/office/drawing/2014/main" id="{3AD3876D-C3D4-496A-8AFC-C9B725135B52}"/>
                    </a:ext>
                  </a:extLst>
                </p:cNvPr>
                <p:cNvSpPr/>
                <p:nvPr/>
              </p:nvSpPr>
              <p:spPr>
                <a:xfrm>
                  <a:off x="3095328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8" name="二等辺三角形 457">
                  <a:extLst>
                    <a:ext uri="{FF2B5EF4-FFF2-40B4-BE49-F238E27FC236}">
                      <a16:creationId xmlns:a16="http://schemas.microsoft.com/office/drawing/2014/main" id="{EBC31D2A-6B1C-4E67-B941-CCCF590F786E}"/>
                    </a:ext>
                  </a:extLst>
                </p:cNvPr>
                <p:cNvSpPr/>
                <p:nvPr/>
              </p:nvSpPr>
              <p:spPr>
                <a:xfrm>
                  <a:off x="3315755" y="836712"/>
                  <a:ext cx="228580" cy="197052"/>
                </a:xfrm>
                <a:prstGeom prst="triangle">
                  <a:avLst/>
                </a:prstGeom>
                <a:grpFill/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48" name="円/楕円 333">
                <a:extLst>
                  <a:ext uri="{FF2B5EF4-FFF2-40B4-BE49-F238E27FC236}">
                    <a16:creationId xmlns:a16="http://schemas.microsoft.com/office/drawing/2014/main" id="{E344D0BF-8DAF-43CC-AFA3-BF1DB117B356}"/>
                  </a:ext>
                </a:extLst>
              </p:cNvPr>
              <p:cNvSpPr/>
              <p:nvPr/>
            </p:nvSpPr>
            <p:spPr>
              <a:xfrm>
                <a:off x="6310679" y="1121068"/>
                <a:ext cx="49454" cy="4572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49" name="弦 448">
                <a:extLst>
                  <a:ext uri="{FF2B5EF4-FFF2-40B4-BE49-F238E27FC236}">
                    <a16:creationId xmlns:a16="http://schemas.microsoft.com/office/drawing/2014/main" id="{7E7A7C0F-5E93-4D46-811E-D09A2E890086}"/>
                  </a:ext>
                </a:extLst>
              </p:cNvPr>
              <p:cNvSpPr/>
              <p:nvPr/>
            </p:nvSpPr>
            <p:spPr bwMode="auto">
              <a:xfrm>
                <a:off x="6054685" y="969707"/>
                <a:ext cx="187670" cy="187670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rgbClr val="FFFF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450" name="弦 449">
                <a:extLst>
                  <a:ext uri="{FF2B5EF4-FFF2-40B4-BE49-F238E27FC236}">
                    <a16:creationId xmlns:a16="http://schemas.microsoft.com/office/drawing/2014/main" id="{7C876992-6580-494A-9CF9-A4835364DE44}"/>
                  </a:ext>
                </a:extLst>
              </p:cNvPr>
              <p:cNvSpPr/>
              <p:nvPr/>
            </p:nvSpPr>
            <p:spPr bwMode="auto">
              <a:xfrm flipH="1">
                <a:off x="6379097" y="969707"/>
                <a:ext cx="187668" cy="187670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rgbClr val="FFFF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489" name="グループ化 488">
            <a:extLst>
              <a:ext uri="{FF2B5EF4-FFF2-40B4-BE49-F238E27FC236}">
                <a16:creationId xmlns:a16="http://schemas.microsoft.com/office/drawing/2014/main" id="{272F14F6-5F9B-4C74-AF61-11A471D3CCA5}"/>
              </a:ext>
            </a:extLst>
          </p:cNvPr>
          <p:cNvGrpSpPr/>
          <p:nvPr/>
        </p:nvGrpSpPr>
        <p:grpSpPr>
          <a:xfrm>
            <a:off x="1133100" y="3780817"/>
            <a:ext cx="1856431" cy="2597342"/>
            <a:chOff x="1061848" y="3638313"/>
            <a:chExt cx="1856431" cy="2597342"/>
          </a:xfrm>
        </p:grpSpPr>
        <p:grpSp>
          <p:nvGrpSpPr>
            <p:cNvPr id="490" name="グループ化 489">
              <a:extLst>
                <a:ext uri="{FF2B5EF4-FFF2-40B4-BE49-F238E27FC236}">
                  <a16:creationId xmlns:a16="http://schemas.microsoft.com/office/drawing/2014/main" id="{63C11141-F8D2-4097-8B0C-1F41499F2F01}"/>
                </a:ext>
              </a:extLst>
            </p:cNvPr>
            <p:cNvGrpSpPr/>
            <p:nvPr/>
          </p:nvGrpSpPr>
          <p:grpSpPr>
            <a:xfrm>
              <a:off x="1061848" y="3859969"/>
              <a:ext cx="1856431" cy="2375686"/>
              <a:chOff x="1061848" y="814844"/>
              <a:chExt cx="1856431" cy="2375686"/>
            </a:xfrm>
          </p:grpSpPr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5EDFA807-0FA0-4031-9B35-512DE4B66D1B}"/>
                  </a:ext>
                </a:extLst>
              </p:cNvPr>
              <p:cNvGrpSpPr/>
              <p:nvPr/>
            </p:nvGrpSpPr>
            <p:grpSpPr>
              <a:xfrm>
                <a:off x="1064000" y="1246162"/>
                <a:ext cx="1785455" cy="1944368"/>
                <a:chOff x="1064000" y="1246162"/>
                <a:chExt cx="1785455" cy="1944368"/>
              </a:xfrm>
            </p:grpSpPr>
            <p:grpSp>
              <p:nvGrpSpPr>
                <p:cNvPr id="533" name="グループ化 532">
                  <a:extLst>
                    <a:ext uri="{FF2B5EF4-FFF2-40B4-BE49-F238E27FC236}">
                      <a16:creationId xmlns:a16="http://schemas.microsoft.com/office/drawing/2014/main" id="{DA0FC84F-9CB0-4205-9B71-245B75CB4F51}"/>
                    </a:ext>
                  </a:extLst>
                </p:cNvPr>
                <p:cNvGrpSpPr/>
                <p:nvPr/>
              </p:nvGrpSpPr>
              <p:grpSpPr>
                <a:xfrm>
                  <a:off x="1064000" y="2980052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539" name="月 538">
                    <a:extLst>
                      <a:ext uri="{FF2B5EF4-FFF2-40B4-BE49-F238E27FC236}">
                        <a16:creationId xmlns:a16="http://schemas.microsoft.com/office/drawing/2014/main" id="{8AAE2E63-BF23-44CB-9BDF-21D797C49FD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40" name="月 539">
                    <a:extLst>
                      <a:ext uri="{FF2B5EF4-FFF2-40B4-BE49-F238E27FC236}">
                        <a16:creationId xmlns:a16="http://schemas.microsoft.com/office/drawing/2014/main" id="{9CD4D238-6038-4B92-B566-F1F0A33C5966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41" name="月 540">
                    <a:extLst>
                      <a:ext uri="{FF2B5EF4-FFF2-40B4-BE49-F238E27FC236}">
                        <a16:creationId xmlns:a16="http://schemas.microsoft.com/office/drawing/2014/main" id="{4A55ACE0-AF08-4FF3-A639-BE1EDCFF3FCA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351F7D20-9300-445C-B49B-EE69DA9EF17D}"/>
                    </a:ext>
                  </a:extLst>
                </p:cNvPr>
                <p:cNvGrpSpPr/>
                <p:nvPr/>
              </p:nvGrpSpPr>
              <p:grpSpPr>
                <a:xfrm flipH="1">
                  <a:off x="2454822" y="2977245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536" name="月 535">
                    <a:extLst>
                      <a:ext uri="{FF2B5EF4-FFF2-40B4-BE49-F238E27FC236}">
                        <a16:creationId xmlns:a16="http://schemas.microsoft.com/office/drawing/2014/main" id="{9B2ABA06-5A40-49B2-876D-29BB1BB38136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37" name="月 536">
                    <a:extLst>
                      <a:ext uri="{FF2B5EF4-FFF2-40B4-BE49-F238E27FC236}">
                        <a16:creationId xmlns:a16="http://schemas.microsoft.com/office/drawing/2014/main" id="{A9807912-D1D7-4030-961F-F4786E71EDC6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38" name="月 537">
                    <a:extLst>
                      <a:ext uri="{FF2B5EF4-FFF2-40B4-BE49-F238E27FC236}">
                        <a16:creationId xmlns:a16="http://schemas.microsoft.com/office/drawing/2014/main" id="{7AC1BC5D-9B5C-461B-BA5C-64F9D7042AA0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7895AC76-EBC1-40D2-9301-1E20E52D2D1A}"/>
                    </a:ext>
                  </a:extLst>
                </p:cNvPr>
                <p:cNvSpPr/>
                <p:nvPr/>
              </p:nvSpPr>
              <p:spPr>
                <a:xfrm>
                  <a:off x="1206072" y="1246162"/>
                  <a:ext cx="1501311" cy="1944368"/>
                </a:xfrm>
                <a:custGeom>
                  <a:avLst/>
                  <a:gdLst>
                    <a:gd name="connsiteX0" fmla="*/ 790651 w 1501311"/>
                    <a:gd name="connsiteY0" fmla="*/ 0 h 1944368"/>
                    <a:gd name="connsiteX1" fmla="*/ 1457689 w 1501311"/>
                    <a:gd name="connsiteY1" fmla="*/ 1133807 h 1944368"/>
                    <a:gd name="connsiteX2" fmla="*/ 1341903 w 1501311"/>
                    <a:gd name="connsiteY2" fmla="*/ 1439142 h 1944368"/>
                    <a:gd name="connsiteX3" fmla="*/ 1298334 w 1501311"/>
                    <a:gd name="connsiteY3" fmla="*/ 1481678 h 1944368"/>
                    <a:gd name="connsiteX4" fmla="*/ 1344523 w 1501311"/>
                    <a:gd name="connsiteY4" fmla="*/ 1566775 h 1944368"/>
                    <a:gd name="connsiteX5" fmla="*/ 1381396 w 1501311"/>
                    <a:gd name="connsiteY5" fmla="*/ 1685562 h 1944368"/>
                    <a:gd name="connsiteX6" fmla="*/ 1384230 w 1501311"/>
                    <a:gd name="connsiteY6" fmla="*/ 1713675 h 1944368"/>
                    <a:gd name="connsiteX7" fmla="*/ 1385964 w 1501311"/>
                    <a:gd name="connsiteY7" fmla="*/ 1713675 h 1944368"/>
                    <a:gd name="connsiteX8" fmla="*/ 1501311 w 1501311"/>
                    <a:gd name="connsiteY8" fmla="*/ 1829022 h 1944368"/>
                    <a:gd name="connsiteX9" fmla="*/ 1501311 w 1501311"/>
                    <a:gd name="connsiteY9" fmla="*/ 1874182 h 1944368"/>
                    <a:gd name="connsiteX10" fmla="*/ 1431125 w 1501311"/>
                    <a:gd name="connsiteY10" fmla="*/ 1944368 h 1944368"/>
                    <a:gd name="connsiteX11" fmla="*/ 1139060 w 1501311"/>
                    <a:gd name="connsiteY11" fmla="*/ 1944368 h 1944368"/>
                    <a:gd name="connsiteX12" fmla="*/ 1068874 w 1501311"/>
                    <a:gd name="connsiteY12" fmla="*/ 1874182 h 1944368"/>
                    <a:gd name="connsiteX13" fmla="*/ 1068873 w 1501311"/>
                    <a:gd name="connsiteY13" fmla="*/ 1829022 h 1944368"/>
                    <a:gd name="connsiteX14" fmla="*/ 1102658 w 1501311"/>
                    <a:gd name="connsiteY14" fmla="*/ 1747460 h 1944368"/>
                    <a:gd name="connsiteX15" fmla="*/ 1115337 w 1501311"/>
                    <a:gd name="connsiteY15" fmla="*/ 1738911 h 1944368"/>
                    <a:gd name="connsiteX16" fmla="*/ 1094667 w 1501311"/>
                    <a:gd name="connsiteY16" fmla="*/ 1672325 h 1944368"/>
                    <a:gd name="connsiteX17" fmla="*/ 1069380 w 1501311"/>
                    <a:gd name="connsiteY17" fmla="*/ 1625737 h 1944368"/>
                    <a:gd name="connsiteX18" fmla="*/ 1043616 w 1501311"/>
                    <a:gd name="connsiteY18" fmla="*/ 1637001 h 1944368"/>
                    <a:gd name="connsiteX19" fmla="*/ 779721 w 1501311"/>
                    <a:gd name="connsiteY19" fmla="*/ 1679917 h 1944368"/>
                    <a:gd name="connsiteX20" fmla="*/ 515825 w 1501311"/>
                    <a:gd name="connsiteY20" fmla="*/ 1637001 h 1944368"/>
                    <a:gd name="connsiteX21" fmla="*/ 460495 w 1501311"/>
                    <a:gd name="connsiteY21" fmla="*/ 1612810 h 1944368"/>
                    <a:gd name="connsiteX22" fmla="*/ 428191 w 1501311"/>
                    <a:gd name="connsiteY22" fmla="*/ 1672325 h 1944368"/>
                    <a:gd name="connsiteX23" fmla="*/ 407118 w 1501311"/>
                    <a:gd name="connsiteY23" fmla="*/ 1740211 h 1944368"/>
                    <a:gd name="connsiteX24" fmla="*/ 405381 w 1501311"/>
                    <a:gd name="connsiteY24" fmla="*/ 1757438 h 1944368"/>
                    <a:gd name="connsiteX25" fmla="*/ 423374 w 1501311"/>
                    <a:gd name="connsiteY25" fmla="*/ 1784124 h 1944368"/>
                    <a:gd name="connsiteX26" fmla="*/ 432438 w 1501311"/>
                    <a:gd name="connsiteY26" fmla="*/ 1829022 h 1944368"/>
                    <a:gd name="connsiteX27" fmla="*/ 432437 w 1501311"/>
                    <a:gd name="connsiteY27" fmla="*/ 1874182 h 1944368"/>
                    <a:gd name="connsiteX28" fmla="*/ 362251 w 1501311"/>
                    <a:gd name="connsiteY28" fmla="*/ 1944368 h 1944368"/>
                    <a:gd name="connsiteX29" fmla="*/ 70186 w 1501311"/>
                    <a:gd name="connsiteY29" fmla="*/ 1944368 h 1944368"/>
                    <a:gd name="connsiteX30" fmla="*/ 0 w 1501311"/>
                    <a:gd name="connsiteY30" fmla="*/ 1874182 h 1944368"/>
                    <a:gd name="connsiteX31" fmla="*/ 0 w 1501311"/>
                    <a:gd name="connsiteY31" fmla="*/ 1829022 h 1944368"/>
                    <a:gd name="connsiteX32" fmla="*/ 115347 w 1501311"/>
                    <a:gd name="connsiteY32" fmla="*/ 1713675 h 1944368"/>
                    <a:gd name="connsiteX33" fmla="*/ 136600 w 1501311"/>
                    <a:gd name="connsiteY33" fmla="*/ 1713675 h 1944368"/>
                    <a:gd name="connsiteX34" fmla="*/ 157056 w 1501311"/>
                    <a:gd name="connsiteY34" fmla="*/ 1624916 h 1944368"/>
                    <a:gd name="connsiteX35" fmla="*/ 236681 w 1501311"/>
                    <a:gd name="connsiteY35" fmla="*/ 1459281 h 1944368"/>
                    <a:gd name="connsiteX36" fmla="*/ 237344 w 1501311"/>
                    <a:gd name="connsiteY36" fmla="*/ 1458478 h 1944368"/>
                    <a:gd name="connsiteX37" fmla="*/ 217539 w 1501311"/>
                    <a:gd name="connsiteY37" fmla="*/ 1439142 h 1944368"/>
                    <a:gd name="connsiteX38" fmla="*/ 101752 w 1501311"/>
                    <a:gd name="connsiteY38" fmla="*/ 1133807 h 1944368"/>
                    <a:gd name="connsiteX39" fmla="*/ 790651 w 1501311"/>
                    <a:gd name="connsiteY39" fmla="*/ 0 h 1944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501311" h="1944368">
                      <a:moveTo>
                        <a:pt x="790651" y="0"/>
                      </a:moveTo>
                      <a:cubicBezTo>
                        <a:pt x="1165083" y="0"/>
                        <a:pt x="1457689" y="832198"/>
                        <a:pt x="1457689" y="1133807"/>
                      </a:cubicBezTo>
                      <a:cubicBezTo>
                        <a:pt x="1457689" y="1246910"/>
                        <a:pt x="1415004" y="1351983"/>
                        <a:pt x="1341903" y="1439142"/>
                      </a:cubicBezTo>
                      <a:lnTo>
                        <a:pt x="1298334" y="1481678"/>
                      </a:lnTo>
                      <a:lnTo>
                        <a:pt x="1344523" y="1566775"/>
                      </a:lnTo>
                      <a:cubicBezTo>
                        <a:pt x="1360534" y="1604630"/>
                        <a:pt x="1372967" y="1644367"/>
                        <a:pt x="1381396" y="1685562"/>
                      </a:cubicBezTo>
                      <a:lnTo>
                        <a:pt x="1384230" y="1713675"/>
                      </a:lnTo>
                      <a:lnTo>
                        <a:pt x="1385964" y="1713675"/>
                      </a:lnTo>
                      <a:cubicBezTo>
                        <a:pt x="1449668" y="1713675"/>
                        <a:pt x="1501311" y="1765318"/>
                        <a:pt x="1501311" y="1829022"/>
                      </a:cubicBezTo>
                      <a:lnTo>
                        <a:pt x="1501311" y="1874182"/>
                      </a:lnTo>
                      <a:cubicBezTo>
                        <a:pt x="1501311" y="1912945"/>
                        <a:pt x="1469888" y="1944368"/>
                        <a:pt x="1431125" y="1944368"/>
                      </a:cubicBezTo>
                      <a:lnTo>
                        <a:pt x="1139060" y="1944368"/>
                      </a:lnTo>
                      <a:cubicBezTo>
                        <a:pt x="1100297" y="1944368"/>
                        <a:pt x="1068874" y="1912945"/>
                        <a:pt x="1068874" y="1874182"/>
                      </a:cubicBezTo>
                      <a:cubicBezTo>
                        <a:pt x="1068874" y="1859129"/>
                        <a:pt x="1068873" y="1844075"/>
                        <a:pt x="1068873" y="1829022"/>
                      </a:cubicBezTo>
                      <a:cubicBezTo>
                        <a:pt x="1068873" y="1797170"/>
                        <a:pt x="1081784" y="1768333"/>
                        <a:pt x="1102658" y="1747460"/>
                      </a:cubicBezTo>
                      <a:lnTo>
                        <a:pt x="1115337" y="1738911"/>
                      </a:lnTo>
                      <a:lnTo>
                        <a:pt x="1094667" y="1672325"/>
                      </a:lnTo>
                      <a:lnTo>
                        <a:pt x="1069380" y="1625737"/>
                      </a:lnTo>
                      <a:lnTo>
                        <a:pt x="1043616" y="1637001"/>
                      </a:lnTo>
                      <a:cubicBezTo>
                        <a:pt x="962505" y="1664636"/>
                        <a:pt x="873328" y="1679917"/>
                        <a:pt x="779721" y="1679917"/>
                      </a:cubicBezTo>
                      <a:cubicBezTo>
                        <a:pt x="686113" y="1679917"/>
                        <a:pt x="596936" y="1664636"/>
                        <a:pt x="515825" y="1637001"/>
                      </a:cubicBezTo>
                      <a:lnTo>
                        <a:pt x="460495" y="1612810"/>
                      </a:lnTo>
                      <a:lnTo>
                        <a:pt x="428191" y="1672325"/>
                      </a:lnTo>
                      <a:cubicBezTo>
                        <a:pt x="419041" y="1693959"/>
                        <a:pt x="411935" y="1716668"/>
                        <a:pt x="407118" y="1740211"/>
                      </a:cubicBezTo>
                      <a:lnTo>
                        <a:pt x="405381" y="1757438"/>
                      </a:lnTo>
                      <a:lnTo>
                        <a:pt x="423374" y="1784124"/>
                      </a:lnTo>
                      <a:cubicBezTo>
                        <a:pt x="429210" y="1797924"/>
                        <a:pt x="432438" y="1813096"/>
                        <a:pt x="432438" y="1829022"/>
                      </a:cubicBezTo>
                      <a:cubicBezTo>
                        <a:pt x="432438" y="1844075"/>
                        <a:pt x="432437" y="1859129"/>
                        <a:pt x="432437" y="1874182"/>
                      </a:cubicBezTo>
                      <a:cubicBezTo>
                        <a:pt x="432437" y="1912945"/>
                        <a:pt x="401014" y="1944368"/>
                        <a:pt x="362251" y="1944368"/>
                      </a:cubicBezTo>
                      <a:lnTo>
                        <a:pt x="70186" y="1944368"/>
                      </a:lnTo>
                      <a:cubicBezTo>
                        <a:pt x="31423" y="1944368"/>
                        <a:pt x="0" y="1912945"/>
                        <a:pt x="0" y="1874182"/>
                      </a:cubicBezTo>
                      <a:lnTo>
                        <a:pt x="0" y="1829022"/>
                      </a:lnTo>
                      <a:cubicBezTo>
                        <a:pt x="0" y="1765318"/>
                        <a:pt x="51643" y="1713675"/>
                        <a:pt x="115347" y="1713675"/>
                      </a:cubicBezTo>
                      <a:lnTo>
                        <a:pt x="136600" y="1713675"/>
                      </a:lnTo>
                      <a:lnTo>
                        <a:pt x="157056" y="1624916"/>
                      </a:lnTo>
                      <a:cubicBezTo>
                        <a:pt x="175545" y="1565469"/>
                        <a:pt x="202565" y="1509780"/>
                        <a:pt x="236681" y="1459281"/>
                      </a:cubicBezTo>
                      <a:lnTo>
                        <a:pt x="237344" y="1458478"/>
                      </a:lnTo>
                      <a:lnTo>
                        <a:pt x="217539" y="1439142"/>
                      </a:lnTo>
                      <a:cubicBezTo>
                        <a:pt x="144437" y="1351983"/>
                        <a:pt x="101752" y="1246910"/>
                        <a:pt x="101752" y="1133807"/>
                      </a:cubicBezTo>
                      <a:cubicBezTo>
                        <a:pt x="101752" y="832198"/>
                        <a:pt x="416220" y="0"/>
                        <a:pt x="79065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23" name="二等辺三角形 522">
                <a:extLst>
                  <a:ext uri="{FF2B5EF4-FFF2-40B4-BE49-F238E27FC236}">
                    <a16:creationId xmlns:a16="http://schemas.microsoft.com/office/drawing/2014/main" id="{B49B35E4-68BF-4F9E-A5B1-7DA37245D0C0}"/>
                  </a:ext>
                </a:extLst>
              </p:cNvPr>
              <p:cNvSpPr/>
              <p:nvPr/>
            </p:nvSpPr>
            <p:spPr>
              <a:xfrm rot="19800000">
                <a:off x="1061848" y="894138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4" name="二等辺三角形 523">
                <a:extLst>
                  <a:ext uri="{FF2B5EF4-FFF2-40B4-BE49-F238E27FC236}">
                    <a16:creationId xmlns:a16="http://schemas.microsoft.com/office/drawing/2014/main" id="{FBCBD388-BFC2-42FD-A53F-1F4B048B86E9}"/>
                  </a:ext>
                </a:extLst>
              </p:cNvPr>
              <p:cNvSpPr/>
              <p:nvPr/>
            </p:nvSpPr>
            <p:spPr>
              <a:xfrm rot="19800000">
                <a:off x="1107628" y="867707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5" name="二等辺三角形 524">
                <a:extLst>
                  <a:ext uri="{FF2B5EF4-FFF2-40B4-BE49-F238E27FC236}">
                    <a16:creationId xmlns:a16="http://schemas.microsoft.com/office/drawing/2014/main" id="{7EFF407C-E044-45DB-8CFD-3D824292FE7D}"/>
                  </a:ext>
                </a:extLst>
              </p:cNvPr>
              <p:cNvSpPr/>
              <p:nvPr/>
            </p:nvSpPr>
            <p:spPr>
              <a:xfrm rot="19800000">
                <a:off x="1153408" y="841276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6" name="二等辺三角形 525">
                <a:extLst>
                  <a:ext uri="{FF2B5EF4-FFF2-40B4-BE49-F238E27FC236}">
                    <a16:creationId xmlns:a16="http://schemas.microsoft.com/office/drawing/2014/main" id="{F3215558-A7DA-443A-B1BC-1F915BA080AF}"/>
                  </a:ext>
                </a:extLst>
              </p:cNvPr>
              <p:cNvSpPr/>
              <p:nvPr/>
            </p:nvSpPr>
            <p:spPr>
              <a:xfrm rot="19800000">
                <a:off x="1199188" y="814844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7" name="角丸四角形 72">
                <a:extLst>
                  <a:ext uri="{FF2B5EF4-FFF2-40B4-BE49-F238E27FC236}">
                    <a16:creationId xmlns:a16="http://schemas.microsoft.com/office/drawing/2014/main" id="{D7466858-59E8-45CC-945A-13AD1167FA7C}"/>
                  </a:ext>
                </a:extLst>
              </p:cNvPr>
              <p:cNvSpPr/>
              <p:nvPr/>
            </p:nvSpPr>
            <p:spPr>
              <a:xfrm rot="19800000">
                <a:off x="1257946" y="947908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8" name="二等辺三角形 527">
                <a:extLst>
                  <a:ext uri="{FF2B5EF4-FFF2-40B4-BE49-F238E27FC236}">
                    <a16:creationId xmlns:a16="http://schemas.microsoft.com/office/drawing/2014/main" id="{41F35229-99AB-4AAF-A9F4-27D34E56A3B7}"/>
                  </a:ext>
                </a:extLst>
              </p:cNvPr>
              <p:cNvSpPr/>
              <p:nvPr/>
            </p:nvSpPr>
            <p:spPr>
              <a:xfrm rot="1800000" flipH="1">
                <a:off x="2863462" y="896519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29" name="二等辺三角形 528">
                <a:extLst>
                  <a:ext uri="{FF2B5EF4-FFF2-40B4-BE49-F238E27FC236}">
                    <a16:creationId xmlns:a16="http://schemas.microsoft.com/office/drawing/2014/main" id="{2891680F-1003-4978-9715-3C815E3E8E0C}"/>
                  </a:ext>
                </a:extLst>
              </p:cNvPr>
              <p:cNvSpPr/>
              <p:nvPr/>
            </p:nvSpPr>
            <p:spPr>
              <a:xfrm rot="1800000" flipH="1">
                <a:off x="2817682" y="870088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30" name="二等辺三角形 529">
                <a:extLst>
                  <a:ext uri="{FF2B5EF4-FFF2-40B4-BE49-F238E27FC236}">
                    <a16:creationId xmlns:a16="http://schemas.microsoft.com/office/drawing/2014/main" id="{3CAD2546-7931-4E2C-B304-00D9EBF29DF9}"/>
                  </a:ext>
                </a:extLst>
              </p:cNvPr>
              <p:cNvSpPr/>
              <p:nvPr/>
            </p:nvSpPr>
            <p:spPr>
              <a:xfrm rot="1800000" flipH="1">
                <a:off x="2771902" y="843657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31" name="二等辺三角形 530">
                <a:extLst>
                  <a:ext uri="{FF2B5EF4-FFF2-40B4-BE49-F238E27FC236}">
                    <a16:creationId xmlns:a16="http://schemas.microsoft.com/office/drawing/2014/main" id="{E6C313BA-BCA0-4148-A34F-2D21CC084566}"/>
                  </a:ext>
                </a:extLst>
              </p:cNvPr>
              <p:cNvSpPr/>
              <p:nvPr/>
            </p:nvSpPr>
            <p:spPr>
              <a:xfrm rot="1800000" flipH="1">
                <a:off x="2726122" y="817225"/>
                <a:ext cx="54817" cy="189200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32" name="角丸四角形 72">
                <a:extLst>
                  <a:ext uri="{FF2B5EF4-FFF2-40B4-BE49-F238E27FC236}">
                    <a16:creationId xmlns:a16="http://schemas.microsoft.com/office/drawing/2014/main" id="{A19B3B6B-8602-4A89-A261-E74E4A3EC83B}"/>
                  </a:ext>
                </a:extLst>
              </p:cNvPr>
              <p:cNvSpPr/>
              <p:nvPr/>
            </p:nvSpPr>
            <p:spPr>
              <a:xfrm rot="1800000" flipH="1">
                <a:off x="2442747" y="950289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1497B414-DC2D-4D25-B998-FB4A413E3E78}"/>
                </a:ext>
              </a:extLst>
            </p:cNvPr>
            <p:cNvGrpSpPr/>
            <p:nvPr/>
          </p:nvGrpSpPr>
          <p:grpSpPr>
            <a:xfrm>
              <a:off x="1360819" y="3638313"/>
              <a:ext cx="1276782" cy="1296509"/>
              <a:chOff x="1375931" y="6158612"/>
              <a:chExt cx="1276782" cy="1296509"/>
            </a:xfrm>
          </p:grpSpPr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AEDB1EF6-199B-43E9-8093-B5C127D035A1}"/>
                  </a:ext>
                </a:extLst>
              </p:cNvPr>
              <p:cNvGrpSpPr/>
              <p:nvPr/>
            </p:nvGrpSpPr>
            <p:grpSpPr>
              <a:xfrm>
                <a:off x="1375931" y="6158612"/>
                <a:ext cx="1276782" cy="1296509"/>
                <a:chOff x="1516875" y="790817"/>
                <a:chExt cx="994894" cy="1010266"/>
              </a:xfrm>
            </p:grpSpPr>
            <p:sp>
              <p:nvSpPr>
                <p:cNvPr id="495" name="円/楕円 326">
                  <a:extLst>
                    <a:ext uri="{FF2B5EF4-FFF2-40B4-BE49-F238E27FC236}">
                      <a16:creationId xmlns:a16="http://schemas.microsoft.com/office/drawing/2014/main" id="{F07264C0-5397-4A7B-8301-A2CA7E8914D7}"/>
                    </a:ext>
                  </a:extLst>
                </p:cNvPr>
                <p:cNvSpPr/>
                <p:nvPr/>
              </p:nvSpPr>
              <p:spPr>
                <a:xfrm>
                  <a:off x="2241921" y="790817"/>
                  <a:ext cx="269848" cy="269846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6" name="円/楕円 327">
                  <a:extLst>
                    <a:ext uri="{FF2B5EF4-FFF2-40B4-BE49-F238E27FC236}">
                      <a16:creationId xmlns:a16="http://schemas.microsoft.com/office/drawing/2014/main" id="{79EF6FA5-D4E4-436D-8069-D85CE365E493}"/>
                    </a:ext>
                  </a:extLst>
                </p:cNvPr>
                <p:cNvSpPr/>
                <p:nvPr/>
              </p:nvSpPr>
              <p:spPr>
                <a:xfrm>
                  <a:off x="2301615" y="850511"/>
                  <a:ext cx="150458" cy="150457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7" name="円/楕円 328">
                  <a:extLst>
                    <a:ext uri="{FF2B5EF4-FFF2-40B4-BE49-F238E27FC236}">
                      <a16:creationId xmlns:a16="http://schemas.microsoft.com/office/drawing/2014/main" id="{36032A3C-B6A3-4490-9D38-7B95A22B716C}"/>
                    </a:ext>
                  </a:extLst>
                </p:cNvPr>
                <p:cNvSpPr/>
                <p:nvPr/>
              </p:nvSpPr>
              <p:spPr>
                <a:xfrm>
                  <a:off x="1516875" y="790817"/>
                  <a:ext cx="269848" cy="269846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8" name="円/楕円 329">
                  <a:extLst>
                    <a:ext uri="{FF2B5EF4-FFF2-40B4-BE49-F238E27FC236}">
                      <a16:creationId xmlns:a16="http://schemas.microsoft.com/office/drawing/2014/main" id="{F883210F-D1A2-49B1-989E-4714FE6200EB}"/>
                    </a:ext>
                  </a:extLst>
                </p:cNvPr>
                <p:cNvSpPr/>
                <p:nvPr/>
              </p:nvSpPr>
              <p:spPr>
                <a:xfrm>
                  <a:off x="1576571" y="850511"/>
                  <a:ext cx="150458" cy="150457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9" name="角丸四角形 330">
                  <a:extLst>
                    <a:ext uri="{FF2B5EF4-FFF2-40B4-BE49-F238E27FC236}">
                      <a16:creationId xmlns:a16="http://schemas.microsoft.com/office/drawing/2014/main" id="{A3193CB0-43EC-4649-AD6A-76691EBBDE8B}"/>
                    </a:ext>
                  </a:extLst>
                </p:cNvPr>
                <p:cNvSpPr/>
                <p:nvPr/>
              </p:nvSpPr>
              <p:spPr>
                <a:xfrm>
                  <a:off x="1528367" y="836237"/>
                  <a:ext cx="964847" cy="964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0" name="角丸四角形 331">
                  <a:extLst>
                    <a:ext uri="{FF2B5EF4-FFF2-40B4-BE49-F238E27FC236}">
                      <a16:creationId xmlns:a16="http://schemas.microsoft.com/office/drawing/2014/main" id="{33B90E72-1D29-41A9-A007-5E45B357653B}"/>
                    </a:ext>
                  </a:extLst>
                </p:cNvPr>
                <p:cNvSpPr/>
                <p:nvPr/>
              </p:nvSpPr>
              <p:spPr>
                <a:xfrm>
                  <a:off x="1669078" y="1177328"/>
                  <a:ext cx="683424" cy="614086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1" name="正方形/長方形 500">
                  <a:extLst>
                    <a:ext uri="{FF2B5EF4-FFF2-40B4-BE49-F238E27FC236}">
                      <a16:creationId xmlns:a16="http://schemas.microsoft.com/office/drawing/2014/main" id="{A5EA7229-E658-48D5-8757-7F6ABB8EF4C5}"/>
                    </a:ext>
                  </a:extLst>
                </p:cNvPr>
                <p:cNvSpPr/>
                <p:nvPr/>
              </p:nvSpPr>
              <p:spPr>
                <a:xfrm>
                  <a:off x="1746633" y="1280448"/>
                  <a:ext cx="528315" cy="447380"/>
                </a:xfrm>
                <a:prstGeom prst="rect">
                  <a:avLst/>
                </a:prstGeom>
                <a:solidFill>
                  <a:srgbClr val="FF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2" name="二等辺三角形 501">
                  <a:extLst>
                    <a:ext uri="{FF2B5EF4-FFF2-40B4-BE49-F238E27FC236}">
                      <a16:creationId xmlns:a16="http://schemas.microsoft.com/office/drawing/2014/main" id="{CF0225B3-28F0-4F34-B680-5E1243BD0DD3}"/>
                    </a:ext>
                  </a:extLst>
                </p:cNvPr>
                <p:cNvSpPr/>
                <p:nvPr/>
              </p:nvSpPr>
              <p:spPr>
                <a:xfrm>
                  <a:off x="2015106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3" name="二等辺三角形 502">
                  <a:extLst>
                    <a:ext uri="{FF2B5EF4-FFF2-40B4-BE49-F238E27FC236}">
                      <a16:creationId xmlns:a16="http://schemas.microsoft.com/office/drawing/2014/main" id="{D4919C60-8957-4D2E-8E43-29DAED2371CE}"/>
                    </a:ext>
                  </a:extLst>
                </p:cNvPr>
                <p:cNvSpPr/>
                <p:nvPr/>
              </p:nvSpPr>
              <p:spPr>
                <a:xfrm>
                  <a:off x="2079471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4" name="二等辺三角形 503">
                  <a:extLst>
                    <a:ext uri="{FF2B5EF4-FFF2-40B4-BE49-F238E27FC236}">
                      <a16:creationId xmlns:a16="http://schemas.microsoft.com/office/drawing/2014/main" id="{D2D7ACD5-282B-424D-9B31-232DB12A3ECC}"/>
                    </a:ext>
                  </a:extLst>
                </p:cNvPr>
                <p:cNvSpPr/>
                <p:nvPr/>
              </p:nvSpPr>
              <p:spPr>
                <a:xfrm>
                  <a:off x="2143836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5" name="二等辺三角形 504">
                  <a:extLst>
                    <a:ext uri="{FF2B5EF4-FFF2-40B4-BE49-F238E27FC236}">
                      <a16:creationId xmlns:a16="http://schemas.microsoft.com/office/drawing/2014/main" id="{CBC5B0AF-8144-4998-AD55-A600FA72AD82}"/>
                    </a:ext>
                  </a:extLst>
                </p:cNvPr>
                <p:cNvSpPr/>
                <p:nvPr/>
              </p:nvSpPr>
              <p:spPr>
                <a:xfrm>
                  <a:off x="2208201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6" name="二等辺三角形 505">
                  <a:extLst>
                    <a:ext uri="{FF2B5EF4-FFF2-40B4-BE49-F238E27FC236}">
                      <a16:creationId xmlns:a16="http://schemas.microsoft.com/office/drawing/2014/main" id="{AAC176C3-ACBA-4333-9B53-7D71F017C7BB}"/>
                    </a:ext>
                  </a:extLst>
                </p:cNvPr>
                <p:cNvSpPr/>
                <p:nvPr/>
              </p:nvSpPr>
              <p:spPr>
                <a:xfrm>
                  <a:off x="1757645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7" name="二等辺三角形 506">
                  <a:extLst>
                    <a:ext uri="{FF2B5EF4-FFF2-40B4-BE49-F238E27FC236}">
                      <a16:creationId xmlns:a16="http://schemas.microsoft.com/office/drawing/2014/main" id="{3AFA3D3C-8E01-48FF-B6AC-34DC1406F65E}"/>
                    </a:ext>
                  </a:extLst>
                </p:cNvPr>
                <p:cNvSpPr/>
                <p:nvPr/>
              </p:nvSpPr>
              <p:spPr>
                <a:xfrm>
                  <a:off x="1822010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8" name="二等辺三角形 507">
                  <a:extLst>
                    <a:ext uri="{FF2B5EF4-FFF2-40B4-BE49-F238E27FC236}">
                      <a16:creationId xmlns:a16="http://schemas.microsoft.com/office/drawing/2014/main" id="{934E59A5-CBD6-4E6A-A6D3-584CC3F111A4}"/>
                    </a:ext>
                  </a:extLst>
                </p:cNvPr>
                <p:cNvSpPr/>
                <p:nvPr/>
              </p:nvSpPr>
              <p:spPr>
                <a:xfrm>
                  <a:off x="1886375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9" name="二等辺三角形 508">
                  <a:extLst>
                    <a:ext uri="{FF2B5EF4-FFF2-40B4-BE49-F238E27FC236}">
                      <a16:creationId xmlns:a16="http://schemas.microsoft.com/office/drawing/2014/main" id="{3383C1EE-0A88-4BA9-8075-36227D98A222}"/>
                    </a:ext>
                  </a:extLst>
                </p:cNvPr>
                <p:cNvSpPr/>
                <p:nvPr/>
              </p:nvSpPr>
              <p:spPr>
                <a:xfrm>
                  <a:off x="1950740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0" name="二等辺三角形 509">
                  <a:extLst>
                    <a:ext uri="{FF2B5EF4-FFF2-40B4-BE49-F238E27FC236}">
                      <a16:creationId xmlns:a16="http://schemas.microsoft.com/office/drawing/2014/main" id="{C5020919-23D0-444A-9B4A-EA606C448864}"/>
                    </a:ext>
                  </a:extLst>
                </p:cNvPr>
                <p:cNvSpPr/>
                <p:nvPr/>
              </p:nvSpPr>
              <p:spPr>
                <a:xfrm rot="10800000">
                  <a:off x="1950741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1" name="二等辺三角形 510">
                  <a:extLst>
                    <a:ext uri="{FF2B5EF4-FFF2-40B4-BE49-F238E27FC236}">
                      <a16:creationId xmlns:a16="http://schemas.microsoft.com/office/drawing/2014/main" id="{A026BB43-2966-4795-BAE3-E160CD22B074}"/>
                    </a:ext>
                  </a:extLst>
                </p:cNvPr>
                <p:cNvSpPr/>
                <p:nvPr/>
              </p:nvSpPr>
              <p:spPr>
                <a:xfrm rot="10800000">
                  <a:off x="1886376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2" name="二等辺三角形 511">
                  <a:extLst>
                    <a:ext uri="{FF2B5EF4-FFF2-40B4-BE49-F238E27FC236}">
                      <a16:creationId xmlns:a16="http://schemas.microsoft.com/office/drawing/2014/main" id="{AF622C93-FE33-491A-9307-982C4D44DDF6}"/>
                    </a:ext>
                  </a:extLst>
                </p:cNvPr>
                <p:cNvSpPr/>
                <p:nvPr/>
              </p:nvSpPr>
              <p:spPr>
                <a:xfrm rot="10800000">
                  <a:off x="1822010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3" name="二等辺三角形 512">
                  <a:extLst>
                    <a:ext uri="{FF2B5EF4-FFF2-40B4-BE49-F238E27FC236}">
                      <a16:creationId xmlns:a16="http://schemas.microsoft.com/office/drawing/2014/main" id="{EC5DCF8D-2276-4B9B-A164-827657B3C18D}"/>
                    </a:ext>
                  </a:extLst>
                </p:cNvPr>
                <p:cNvSpPr/>
                <p:nvPr/>
              </p:nvSpPr>
              <p:spPr>
                <a:xfrm rot="10800000">
                  <a:off x="1757645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4" name="二等辺三角形 513">
                  <a:extLst>
                    <a:ext uri="{FF2B5EF4-FFF2-40B4-BE49-F238E27FC236}">
                      <a16:creationId xmlns:a16="http://schemas.microsoft.com/office/drawing/2014/main" id="{12B302F6-35B2-4A6A-87CF-38B7ACF99DA6}"/>
                    </a:ext>
                  </a:extLst>
                </p:cNvPr>
                <p:cNvSpPr/>
                <p:nvPr/>
              </p:nvSpPr>
              <p:spPr>
                <a:xfrm rot="10800000">
                  <a:off x="2208201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5" name="二等辺三角形 514">
                  <a:extLst>
                    <a:ext uri="{FF2B5EF4-FFF2-40B4-BE49-F238E27FC236}">
                      <a16:creationId xmlns:a16="http://schemas.microsoft.com/office/drawing/2014/main" id="{75E66472-07C9-4BB0-8F8C-19F65BDF4486}"/>
                    </a:ext>
                  </a:extLst>
                </p:cNvPr>
                <p:cNvSpPr/>
                <p:nvPr/>
              </p:nvSpPr>
              <p:spPr>
                <a:xfrm rot="10800000">
                  <a:off x="2143836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6" name="二等辺三角形 515">
                  <a:extLst>
                    <a:ext uri="{FF2B5EF4-FFF2-40B4-BE49-F238E27FC236}">
                      <a16:creationId xmlns:a16="http://schemas.microsoft.com/office/drawing/2014/main" id="{289E6C9E-4FA5-4A0B-AB88-6930FC79AC29}"/>
                    </a:ext>
                  </a:extLst>
                </p:cNvPr>
                <p:cNvSpPr/>
                <p:nvPr/>
              </p:nvSpPr>
              <p:spPr>
                <a:xfrm rot="10800000">
                  <a:off x="2079471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7" name="二等辺三角形 516">
                  <a:extLst>
                    <a:ext uri="{FF2B5EF4-FFF2-40B4-BE49-F238E27FC236}">
                      <a16:creationId xmlns:a16="http://schemas.microsoft.com/office/drawing/2014/main" id="{B6BD3E7D-35EB-413A-90B1-E9FA697781DE}"/>
                    </a:ext>
                  </a:extLst>
                </p:cNvPr>
                <p:cNvSpPr/>
                <p:nvPr/>
              </p:nvSpPr>
              <p:spPr>
                <a:xfrm rot="10800000">
                  <a:off x="2015106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8" name="円/楕円 336">
                  <a:extLst>
                    <a:ext uri="{FF2B5EF4-FFF2-40B4-BE49-F238E27FC236}">
                      <a16:creationId xmlns:a16="http://schemas.microsoft.com/office/drawing/2014/main" id="{3FE677D8-963E-4891-8774-EF2F2EBE5122}"/>
                    </a:ext>
                  </a:extLst>
                </p:cNvPr>
                <p:cNvSpPr/>
                <p:nvPr/>
              </p:nvSpPr>
              <p:spPr>
                <a:xfrm>
                  <a:off x="1737724" y="948762"/>
                  <a:ext cx="249212" cy="249212"/>
                </a:xfrm>
                <a:prstGeom prst="ellipse">
                  <a:avLst/>
                </a:prstGeom>
                <a:solidFill>
                  <a:srgbClr val="FFFF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9" name="円/楕円 337">
                  <a:extLst>
                    <a:ext uri="{FF2B5EF4-FFF2-40B4-BE49-F238E27FC236}">
                      <a16:creationId xmlns:a16="http://schemas.microsoft.com/office/drawing/2014/main" id="{47D15FCA-BE02-4102-8046-FD41795ED694}"/>
                    </a:ext>
                  </a:extLst>
                </p:cNvPr>
                <p:cNvSpPr/>
                <p:nvPr/>
              </p:nvSpPr>
              <p:spPr>
                <a:xfrm>
                  <a:off x="2031236" y="948762"/>
                  <a:ext cx="249212" cy="249212"/>
                </a:xfrm>
                <a:prstGeom prst="ellipse">
                  <a:avLst/>
                </a:prstGeom>
                <a:solidFill>
                  <a:srgbClr val="FFFF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0" name="円/楕円 338">
                  <a:extLst>
                    <a:ext uri="{FF2B5EF4-FFF2-40B4-BE49-F238E27FC236}">
                      <a16:creationId xmlns:a16="http://schemas.microsoft.com/office/drawing/2014/main" id="{A6ABF813-0312-440D-9E5C-D7F0453AC883}"/>
                    </a:ext>
                  </a:extLst>
                </p:cNvPr>
                <p:cNvSpPr/>
                <p:nvPr/>
              </p:nvSpPr>
              <p:spPr>
                <a:xfrm>
                  <a:off x="1796773" y="1003204"/>
                  <a:ext cx="131115" cy="1311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1" name="円/楕円 339">
                  <a:extLst>
                    <a:ext uri="{FF2B5EF4-FFF2-40B4-BE49-F238E27FC236}">
                      <a16:creationId xmlns:a16="http://schemas.microsoft.com/office/drawing/2014/main" id="{281A3C6D-1CDC-444E-AECC-12BF113ECF6B}"/>
                    </a:ext>
                  </a:extLst>
                </p:cNvPr>
                <p:cNvSpPr/>
                <p:nvPr/>
              </p:nvSpPr>
              <p:spPr>
                <a:xfrm>
                  <a:off x="2090285" y="1006204"/>
                  <a:ext cx="131115" cy="13111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93" name="円/楕円 333">
                <a:extLst>
                  <a:ext uri="{FF2B5EF4-FFF2-40B4-BE49-F238E27FC236}">
                    <a16:creationId xmlns:a16="http://schemas.microsoft.com/office/drawing/2014/main" id="{06EBAA5C-34E0-4431-8153-DF48151E8CEE}"/>
                  </a:ext>
                </a:extLst>
              </p:cNvPr>
              <p:cNvSpPr/>
              <p:nvPr/>
            </p:nvSpPr>
            <p:spPr>
              <a:xfrm>
                <a:off x="1895546" y="6550880"/>
                <a:ext cx="228490" cy="203142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494" name="円/楕円 333">
                <a:extLst>
                  <a:ext uri="{FF2B5EF4-FFF2-40B4-BE49-F238E27FC236}">
                    <a16:creationId xmlns:a16="http://schemas.microsoft.com/office/drawing/2014/main" id="{C616A262-0DF7-4A45-BAC7-7A4837FBE63B}"/>
                  </a:ext>
                </a:extLst>
              </p:cNvPr>
              <p:cNvSpPr/>
              <p:nvPr/>
            </p:nvSpPr>
            <p:spPr>
              <a:xfrm>
                <a:off x="2014262" y="6582434"/>
                <a:ext cx="63466" cy="5867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42" name="グループ化 541">
            <a:extLst>
              <a:ext uri="{FF2B5EF4-FFF2-40B4-BE49-F238E27FC236}">
                <a16:creationId xmlns:a16="http://schemas.microsoft.com/office/drawing/2014/main" id="{5F379E23-877B-4807-BE95-CF00EAFB3EED}"/>
              </a:ext>
            </a:extLst>
          </p:cNvPr>
          <p:cNvGrpSpPr/>
          <p:nvPr/>
        </p:nvGrpSpPr>
        <p:grpSpPr>
          <a:xfrm>
            <a:off x="4050141" y="3780817"/>
            <a:ext cx="1891642" cy="2597342"/>
            <a:chOff x="3099424" y="3638313"/>
            <a:chExt cx="1891642" cy="2597342"/>
          </a:xfrm>
        </p:grpSpPr>
        <p:grpSp>
          <p:nvGrpSpPr>
            <p:cNvPr id="543" name="グループ化 542">
              <a:extLst>
                <a:ext uri="{FF2B5EF4-FFF2-40B4-BE49-F238E27FC236}">
                  <a16:creationId xmlns:a16="http://schemas.microsoft.com/office/drawing/2014/main" id="{E8369987-EEC3-4F51-8151-4929C7FE92D7}"/>
                </a:ext>
              </a:extLst>
            </p:cNvPr>
            <p:cNvGrpSpPr/>
            <p:nvPr/>
          </p:nvGrpSpPr>
          <p:grpSpPr>
            <a:xfrm>
              <a:off x="3099424" y="3879218"/>
              <a:ext cx="1891642" cy="2356437"/>
              <a:chOff x="3099424" y="834093"/>
              <a:chExt cx="1891642" cy="2356437"/>
            </a:xfrm>
          </p:grpSpPr>
          <p:grpSp>
            <p:nvGrpSpPr>
              <p:cNvPr id="576" name="グループ化 575">
                <a:extLst>
                  <a:ext uri="{FF2B5EF4-FFF2-40B4-BE49-F238E27FC236}">
                    <a16:creationId xmlns:a16="http://schemas.microsoft.com/office/drawing/2014/main" id="{3B79A97C-F493-4001-9075-D40FC171CDA1}"/>
                  </a:ext>
                </a:extLst>
              </p:cNvPr>
              <p:cNvGrpSpPr/>
              <p:nvPr/>
            </p:nvGrpSpPr>
            <p:grpSpPr>
              <a:xfrm>
                <a:off x="3110605" y="1246162"/>
                <a:ext cx="1785455" cy="1944368"/>
                <a:chOff x="1064000" y="1246162"/>
                <a:chExt cx="1785455" cy="1944368"/>
              </a:xfrm>
            </p:grpSpPr>
            <p:grpSp>
              <p:nvGrpSpPr>
                <p:cNvPr id="589" name="グループ化 588">
                  <a:extLst>
                    <a:ext uri="{FF2B5EF4-FFF2-40B4-BE49-F238E27FC236}">
                      <a16:creationId xmlns:a16="http://schemas.microsoft.com/office/drawing/2014/main" id="{79018848-1E31-4762-A890-D0CC92D5AEE2}"/>
                    </a:ext>
                  </a:extLst>
                </p:cNvPr>
                <p:cNvGrpSpPr/>
                <p:nvPr/>
              </p:nvGrpSpPr>
              <p:grpSpPr>
                <a:xfrm>
                  <a:off x="1064000" y="2980052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595" name="月 594">
                    <a:extLst>
                      <a:ext uri="{FF2B5EF4-FFF2-40B4-BE49-F238E27FC236}">
                        <a16:creationId xmlns:a16="http://schemas.microsoft.com/office/drawing/2014/main" id="{A4AFEDC7-7688-4D3F-A7C3-EA5DDA848A1C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96" name="月 595">
                    <a:extLst>
                      <a:ext uri="{FF2B5EF4-FFF2-40B4-BE49-F238E27FC236}">
                        <a16:creationId xmlns:a16="http://schemas.microsoft.com/office/drawing/2014/main" id="{258FC844-D5A1-4851-93FA-2612DB0BD949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97" name="月 596">
                    <a:extLst>
                      <a:ext uri="{FF2B5EF4-FFF2-40B4-BE49-F238E27FC236}">
                        <a16:creationId xmlns:a16="http://schemas.microsoft.com/office/drawing/2014/main" id="{36CF7177-49DC-42BB-B828-D6FE0FEF8FA7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90" name="グループ化 589">
                  <a:extLst>
                    <a:ext uri="{FF2B5EF4-FFF2-40B4-BE49-F238E27FC236}">
                      <a16:creationId xmlns:a16="http://schemas.microsoft.com/office/drawing/2014/main" id="{AF4EF79F-3A97-485D-88B1-B427BB41BD04}"/>
                    </a:ext>
                  </a:extLst>
                </p:cNvPr>
                <p:cNvGrpSpPr/>
                <p:nvPr/>
              </p:nvGrpSpPr>
              <p:grpSpPr>
                <a:xfrm flipH="1">
                  <a:off x="2454822" y="2977245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592" name="月 591">
                    <a:extLst>
                      <a:ext uri="{FF2B5EF4-FFF2-40B4-BE49-F238E27FC236}">
                        <a16:creationId xmlns:a16="http://schemas.microsoft.com/office/drawing/2014/main" id="{6D45657B-B20B-44BB-B1C6-A826D7C68FA5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93" name="月 592">
                    <a:extLst>
                      <a:ext uri="{FF2B5EF4-FFF2-40B4-BE49-F238E27FC236}">
                        <a16:creationId xmlns:a16="http://schemas.microsoft.com/office/drawing/2014/main" id="{3711D8FB-B6D3-4489-8126-228D21D3BA4D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594" name="月 593">
                    <a:extLst>
                      <a:ext uri="{FF2B5EF4-FFF2-40B4-BE49-F238E27FC236}">
                        <a16:creationId xmlns:a16="http://schemas.microsoft.com/office/drawing/2014/main" id="{8B3DC264-D1D1-40BB-A80A-0EE7F3BC306F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3BE2C99F-E58D-4384-ACA4-DB7D7786B697}"/>
                    </a:ext>
                  </a:extLst>
                </p:cNvPr>
                <p:cNvSpPr/>
                <p:nvPr/>
              </p:nvSpPr>
              <p:spPr>
                <a:xfrm>
                  <a:off x="1206072" y="1246162"/>
                  <a:ext cx="1501311" cy="1944368"/>
                </a:xfrm>
                <a:custGeom>
                  <a:avLst/>
                  <a:gdLst>
                    <a:gd name="connsiteX0" fmla="*/ 790651 w 1501311"/>
                    <a:gd name="connsiteY0" fmla="*/ 0 h 1944368"/>
                    <a:gd name="connsiteX1" fmla="*/ 1457689 w 1501311"/>
                    <a:gd name="connsiteY1" fmla="*/ 1133807 h 1944368"/>
                    <a:gd name="connsiteX2" fmla="*/ 1341903 w 1501311"/>
                    <a:gd name="connsiteY2" fmla="*/ 1439142 h 1944368"/>
                    <a:gd name="connsiteX3" fmla="*/ 1298334 w 1501311"/>
                    <a:gd name="connsiteY3" fmla="*/ 1481678 h 1944368"/>
                    <a:gd name="connsiteX4" fmla="*/ 1344523 w 1501311"/>
                    <a:gd name="connsiteY4" fmla="*/ 1566775 h 1944368"/>
                    <a:gd name="connsiteX5" fmla="*/ 1381396 w 1501311"/>
                    <a:gd name="connsiteY5" fmla="*/ 1685562 h 1944368"/>
                    <a:gd name="connsiteX6" fmla="*/ 1384230 w 1501311"/>
                    <a:gd name="connsiteY6" fmla="*/ 1713675 h 1944368"/>
                    <a:gd name="connsiteX7" fmla="*/ 1385964 w 1501311"/>
                    <a:gd name="connsiteY7" fmla="*/ 1713675 h 1944368"/>
                    <a:gd name="connsiteX8" fmla="*/ 1501311 w 1501311"/>
                    <a:gd name="connsiteY8" fmla="*/ 1829022 h 1944368"/>
                    <a:gd name="connsiteX9" fmla="*/ 1501311 w 1501311"/>
                    <a:gd name="connsiteY9" fmla="*/ 1874182 h 1944368"/>
                    <a:gd name="connsiteX10" fmla="*/ 1431125 w 1501311"/>
                    <a:gd name="connsiteY10" fmla="*/ 1944368 h 1944368"/>
                    <a:gd name="connsiteX11" fmla="*/ 1139060 w 1501311"/>
                    <a:gd name="connsiteY11" fmla="*/ 1944368 h 1944368"/>
                    <a:gd name="connsiteX12" fmla="*/ 1068874 w 1501311"/>
                    <a:gd name="connsiteY12" fmla="*/ 1874182 h 1944368"/>
                    <a:gd name="connsiteX13" fmla="*/ 1068873 w 1501311"/>
                    <a:gd name="connsiteY13" fmla="*/ 1829022 h 1944368"/>
                    <a:gd name="connsiteX14" fmla="*/ 1102658 w 1501311"/>
                    <a:gd name="connsiteY14" fmla="*/ 1747460 h 1944368"/>
                    <a:gd name="connsiteX15" fmla="*/ 1115337 w 1501311"/>
                    <a:gd name="connsiteY15" fmla="*/ 1738911 h 1944368"/>
                    <a:gd name="connsiteX16" fmla="*/ 1094667 w 1501311"/>
                    <a:gd name="connsiteY16" fmla="*/ 1672325 h 1944368"/>
                    <a:gd name="connsiteX17" fmla="*/ 1069380 w 1501311"/>
                    <a:gd name="connsiteY17" fmla="*/ 1625737 h 1944368"/>
                    <a:gd name="connsiteX18" fmla="*/ 1043616 w 1501311"/>
                    <a:gd name="connsiteY18" fmla="*/ 1637001 h 1944368"/>
                    <a:gd name="connsiteX19" fmla="*/ 779721 w 1501311"/>
                    <a:gd name="connsiteY19" fmla="*/ 1679917 h 1944368"/>
                    <a:gd name="connsiteX20" fmla="*/ 515825 w 1501311"/>
                    <a:gd name="connsiteY20" fmla="*/ 1637001 h 1944368"/>
                    <a:gd name="connsiteX21" fmla="*/ 460495 w 1501311"/>
                    <a:gd name="connsiteY21" fmla="*/ 1612810 h 1944368"/>
                    <a:gd name="connsiteX22" fmla="*/ 428191 w 1501311"/>
                    <a:gd name="connsiteY22" fmla="*/ 1672325 h 1944368"/>
                    <a:gd name="connsiteX23" fmla="*/ 407118 w 1501311"/>
                    <a:gd name="connsiteY23" fmla="*/ 1740211 h 1944368"/>
                    <a:gd name="connsiteX24" fmla="*/ 405381 w 1501311"/>
                    <a:gd name="connsiteY24" fmla="*/ 1757438 h 1944368"/>
                    <a:gd name="connsiteX25" fmla="*/ 423374 w 1501311"/>
                    <a:gd name="connsiteY25" fmla="*/ 1784124 h 1944368"/>
                    <a:gd name="connsiteX26" fmla="*/ 432438 w 1501311"/>
                    <a:gd name="connsiteY26" fmla="*/ 1829022 h 1944368"/>
                    <a:gd name="connsiteX27" fmla="*/ 432437 w 1501311"/>
                    <a:gd name="connsiteY27" fmla="*/ 1874182 h 1944368"/>
                    <a:gd name="connsiteX28" fmla="*/ 362251 w 1501311"/>
                    <a:gd name="connsiteY28" fmla="*/ 1944368 h 1944368"/>
                    <a:gd name="connsiteX29" fmla="*/ 70186 w 1501311"/>
                    <a:gd name="connsiteY29" fmla="*/ 1944368 h 1944368"/>
                    <a:gd name="connsiteX30" fmla="*/ 0 w 1501311"/>
                    <a:gd name="connsiteY30" fmla="*/ 1874182 h 1944368"/>
                    <a:gd name="connsiteX31" fmla="*/ 0 w 1501311"/>
                    <a:gd name="connsiteY31" fmla="*/ 1829022 h 1944368"/>
                    <a:gd name="connsiteX32" fmla="*/ 115347 w 1501311"/>
                    <a:gd name="connsiteY32" fmla="*/ 1713675 h 1944368"/>
                    <a:gd name="connsiteX33" fmla="*/ 136600 w 1501311"/>
                    <a:gd name="connsiteY33" fmla="*/ 1713675 h 1944368"/>
                    <a:gd name="connsiteX34" fmla="*/ 157056 w 1501311"/>
                    <a:gd name="connsiteY34" fmla="*/ 1624916 h 1944368"/>
                    <a:gd name="connsiteX35" fmla="*/ 236681 w 1501311"/>
                    <a:gd name="connsiteY35" fmla="*/ 1459281 h 1944368"/>
                    <a:gd name="connsiteX36" fmla="*/ 237344 w 1501311"/>
                    <a:gd name="connsiteY36" fmla="*/ 1458478 h 1944368"/>
                    <a:gd name="connsiteX37" fmla="*/ 217539 w 1501311"/>
                    <a:gd name="connsiteY37" fmla="*/ 1439142 h 1944368"/>
                    <a:gd name="connsiteX38" fmla="*/ 101752 w 1501311"/>
                    <a:gd name="connsiteY38" fmla="*/ 1133807 h 1944368"/>
                    <a:gd name="connsiteX39" fmla="*/ 790651 w 1501311"/>
                    <a:gd name="connsiteY39" fmla="*/ 0 h 1944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501311" h="1944368">
                      <a:moveTo>
                        <a:pt x="790651" y="0"/>
                      </a:moveTo>
                      <a:cubicBezTo>
                        <a:pt x="1165083" y="0"/>
                        <a:pt x="1457689" y="832198"/>
                        <a:pt x="1457689" y="1133807"/>
                      </a:cubicBezTo>
                      <a:cubicBezTo>
                        <a:pt x="1457689" y="1246910"/>
                        <a:pt x="1415004" y="1351983"/>
                        <a:pt x="1341903" y="1439142"/>
                      </a:cubicBezTo>
                      <a:lnTo>
                        <a:pt x="1298334" y="1481678"/>
                      </a:lnTo>
                      <a:lnTo>
                        <a:pt x="1344523" y="1566775"/>
                      </a:lnTo>
                      <a:cubicBezTo>
                        <a:pt x="1360534" y="1604630"/>
                        <a:pt x="1372967" y="1644367"/>
                        <a:pt x="1381396" y="1685562"/>
                      </a:cubicBezTo>
                      <a:lnTo>
                        <a:pt x="1384230" y="1713675"/>
                      </a:lnTo>
                      <a:lnTo>
                        <a:pt x="1385964" y="1713675"/>
                      </a:lnTo>
                      <a:cubicBezTo>
                        <a:pt x="1449668" y="1713675"/>
                        <a:pt x="1501311" y="1765318"/>
                        <a:pt x="1501311" y="1829022"/>
                      </a:cubicBezTo>
                      <a:lnTo>
                        <a:pt x="1501311" y="1874182"/>
                      </a:lnTo>
                      <a:cubicBezTo>
                        <a:pt x="1501311" y="1912945"/>
                        <a:pt x="1469888" y="1944368"/>
                        <a:pt x="1431125" y="1944368"/>
                      </a:cubicBezTo>
                      <a:lnTo>
                        <a:pt x="1139060" y="1944368"/>
                      </a:lnTo>
                      <a:cubicBezTo>
                        <a:pt x="1100297" y="1944368"/>
                        <a:pt x="1068874" y="1912945"/>
                        <a:pt x="1068874" y="1874182"/>
                      </a:cubicBezTo>
                      <a:cubicBezTo>
                        <a:pt x="1068874" y="1859129"/>
                        <a:pt x="1068873" y="1844075"/>
                        <a:pt x="1068873" y="1829022"/>
                      </a:cubicBezTo>
                      <a:cubicBezTo>
                        <a:pt x="1068873" y="1797170"/>
                        <a:pt x="1081784" y="1768333"/>
                        <a:pt x="1102658" y="1747460"/>
                      </a:cubicBezTo>
                      <a:lnTo>
                        <a:pt x="1115337" y="1738911"/>
                      </a:lnTo>
                      <a:lnTo>
                        <a:pt x="1094667" y="1672325"/>
                      </a:lnTo>
                      <a:lnTo>
                        <a:pt x="1069380" y="1625737"/>
                      </a:lnTo>
                      <a:lnTo>
                        <a:pt x="1043616" y="1637001"/>
                      </a:lnTo>
                      <a:cubicBezTo>
                        <a:pt x="962505" y="1664636"/>
                        <a:pt x="873328" y="1679917"/>
                        <a:pt x="779721" y="1679917"/>
                      </a:cubicBezTo>
                      <a:cubicBezTo>
                        <a:pt x="686113" y="1679917"/>
                        <a:pt x="596936" y="1664636"/>
                        <a:pt x="515825" y="1637001"/>
                      </a:cubicBezTo>
                      <a:lnTo>
                        <a:pt x="460495" y="1612810"/>
                      </a:lnTo>
                      <a:lnTo>
                        <a:pt x="428191" y="1672325"/>
                      </a:lnTo>
                      <a:cubicBezTo>
                        <a:pt x="419041" y="1693959"/>
                        <a:pt x="411935" y="1716668"/>
                        <a:pt x="407118" y="1740211"/>
                      </a:cubicBezTo>
                      <a:lnTo>
                        <a:pt x="405381" y="1757438"/>
                      </a:lnTo>
                      <a:lnTo>
                        <a:pt x="423374" y="1784124"/>
                      </a:lnTo>
                      <a:cubicBezTo>
                        <a:pt x="429210" y="1797924"/>
                        <a:pt x="432438" y="1813096"/>
                        <a:pt x="432438" y="1829022"/>
                      </a:cubicBezTo>
                      <a:cubicBezTo>
                        <a:pt x="432438" y="1844075"/>
                        <a:pt x="432437" y="1859129"/>
                        <a:pt x="432437" y="1874182"/>
                      </a:cubicBezTo>
                      <a:cubicBezTo>
                        <a:pt x="432437" y="1912945"/>
                        <a:pt x="401014" y="1944368"/>
                        <a:pt x="362251" y="1944368"/>
                      </a:cubicBezTo>
                      <a:lnTo>
                        <a:pt x="70186" y="1944368"/>
                      </a:lnTo>
                      <a:cubicBezTo>
                        <a:pt x="31423" y="1944368"/>
                        <a:pt x="0" y="1912945"/>
                        <a:pt x="0" y="1874182"/>
                      </a:cubicBezTo>
                      <a:lnTo>
                        <a:pt x="0" y="1829022"/>
                      </a:lnTo>
                      <a:cubicBezTo>
                        <a:pt x="0" y="1765318"/>
                        <a:pt x="51643" y="1713675"/>
                        <a:pt x="115347" y="1713675"/>
                      </a:cubicBezTo>
                      <a:lnTo>
                        <a:pt x="136600" y="1713675"/>
                      </a:lnTo>
                      <a:lnTo>
                        <a:pt x="157056" y="1624916"/>
                      </a:lnTo>
                      <a:cubicBezTo>
                        <a:pt x="175545" y="1565469"/>
                        <a:pt x="202565" y="1509780"/>
                        <a:pt x="236681" y="1459281"/>
                      </a:cubicBezTo>
                      <a:lnTo>
                        <a:pt x="237344" y="1458478"/>
                      </a:lnTo>
                      <a:lnTo>
                        <a:pt x="217539" y="1439142"/>
                      </a:lnTo>
                      <a:cubicBezTo>
                        <a:pt x="144437" y="1351983"/>
                        <a:pt x="101752" y="1246910"/>
                        <a:pt x="101752" y="1133807"/>
                      </a:cubicBezTo>
                      <a:cubicBezTo>
                        <a:pt x="101752" y="832198"/>
                        <a:pt x="416220" y="0"/>
                        <a:pt x="79065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F60D4AD0-8898-466F-8EEE-1EE0F3AC2D83}"/>
                  </a:ext>
                </a:extLst>
              </p:cNvPr>
              <p:cNvGrpSpPr/>
              <p:nvPr/>
            </p:nvGrpSpPr>
            <p:grpSpPr>
              <a:xfrm rot="19800000">
                <a:off x="3099424" y="834093"/>
                <a:ext cx="213404" cy="189200"/>
                <a:chOff x="3536182" y="836712"/>
                <a:chExt cx="889862" cy="197052"/>
              </a:xfrm>
              <a:solidFill>
                <a:sysClr val="window" lastClr="FFFFFF"/>
              </a:solidFill>
            </p:grpSpPr>
            <p:sp>
              <p:nvSpPr>
                <p:cNvPr id="585" name="二等辺三角形 584">
                  <a:extLst>
                    <a:ext uri="{FF2B5EF4-FFF2-40B4-BE49-F238E27FC236}">
                      <a16:creationId xmlns:a16="http://schemas.microsoft.com/office/drawing/2014/main" id="{8114B221-521C-4511-8567-0BF2F7C92CB0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6" name="二等辺三角形 585">
                  <a:extLst>
                    <a:ext uri="{FF2B5EF4-FFF2-40B4-BE49-F238E27FC236}">
                      <a16:creationId xmlns:a16="http://schemas.microsoft.com/office/drawing/2014/main" id="{A9B3FF40-EC4A-477E-9036-AA4AF88DE760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7" name="二等辺三角形 586">
                  <a:extLst>
                    <a:ext uri="{FF2B5EF4-FFF2-40B4-BE49-F238E27FC236}">
                      <a16:creationId xmlns:a16="http://schemas.microsoft.com/office/drawing/2014/main" id="{DAE4D06C-0D3F-43D2-80B1-AA032EC56841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8" name="二等辺三角形 587">
                  <a:extLst>
                    <a:ext uri="{FF2B5EF4-FFF2-40B4-BE49-F238E27FC236}">
                      <a16:creationId xmlns:a16="http://schemas.microsoft.com/office/drawing/2014/main" id="{B31C0389-4389-4281-87EF-A68064021EB5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78" name="角丸四角形 72">
                <a:extLst>
                  <a:ext uri="{FF2B5EF4-FFF2-40B4-BE49-F238E27FC236}">
                    <a16:creationId xmlns:a16="http://schemas.microsoft.com/office/drawing/2014/main" id="{89BBF16C-B65C-4AF5-A5BC-C500DE1034B0}"/>
                  </a:ext>
                </a:extLst>
              </p:cNvPr>
              <p:cNvSpPr/>
              <p:nvPr/>
            </p:nvSpPr>
            <p:spPr>
              <a:xfrm rot="19800000">
                <a:off x="3306145" y="927510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C349FDA3-DCC7-47A2-965B-67BE9278F7B7}"/>
                  </a:ext>
                </a:extLst>
              </p:cNvPr>
              <p:cNvGrpSpPr/>
              <p:nvPr/>
            </p:nvGrpSpPr>
            <p:grpSpPr>
              <a:xfrm rot="1800000" flipH="1">
                <a:off x="4777662" y="856872"/>
                <a:ext cx="213404" cy="189200"/>
                <a:chOff x="3536182" y="836712"/>
                <a:chExt cx="889862" cy="197052"/>
              </a:xfrm>
              <a:solidFill>
                <a:sysClr val="window" lastClr="FFFFFF"/>
              </a:solidFill>
            </p:grpSpPr>
            <p:sp>
              <p:nvSpPr>
                <p:cNvPr id="581" name="二等辺三角形 580">
                  <a:extLst>
                    <a:ext uri="{FF2B5EF4-FFF2-40B4-BE49-F238E27FC236}">
                      <a16:creationId xmlns:a16="http://schemas.microsoft.com/office/drawing/2014/main" id="{65B31991-832E-470A-B703-0E4F544CCD30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2" name="二等辺三角形 581">
                  <a:extLst>
                    <a:ext uri="{FF2B5EF4-FFF2-40B4-BE49-F238E27FC236}">
                      <a16:creationId xmlns:a16="http://schemas.microsoft.com/office/drawing/2014/main" id="{BF000544-96C2-4394-A711-E6E6CC8FC1F9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3" name="二等辺三角形 582">
                  <a:extLst>
                    <a:ext uri="{FF2B5EF4-FFF2-40B4-BE49-F238E27FC236}">
                      <a16:creationId xmlns:a16="http://schemas.microsoft.com/office/drawing/2014/main" id="{C4DBA7E2-1428-4EB9-A300-6BD8E7A483BF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4" name="二等辺三角形 583">
                  <a:extLst>
                    <a:ext uri="{FF2B5EF4-FFF2-40B4-BE49-F238E27FC236}">
                      <a16:creationId xmlns:a16="http://schemas.microsoft.com/office/drawing/2014/main" id="{68562C92-504F-4F1B-AAD9-5BC6ADBF6867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80" name="角丸四角形 72">
                <a:extLst>
                  <a:ext uri="{FF2B5EF4-FFF2-40B4-BE49-F238E27FC236}">
                    <a16:creationId xmlns:a16="http://schemas.microsoft.com/office/drawing/2014/main" id="{128CB902-B0AC-4BC8-AC85-162185ACC6FF}"/>
                  </a:ext>
                </a:extLst>
              </p:cNvPr>
              <p:cNvSpPr/>
              <p:nvPr/>
            </p:nvSpPr>
            <p:spPr>
              <a:xfrm rot="1800000" flipH="1">
                <a:off x="4504910" y="950289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3CBFBA2F-5FCA-4C51-BC9E-BE2433FB333C}"/>
                </a:ext>
              </a:extLst>
            </p:cNvPr>
            <p:cNvGrpSpPr/>
            <p:nvPr/>
          </p:nvGrpSpPr>
          <p:grpSpPr>
            <a:xfrm>
              <a:off x="3418219" y="3638313"/>
              <a:ext cx="1276782" cy="1296509"/>
              <a:chOff x="1375931" y="6158612"/>
              <a:chExt cx="1276782" cy="1296509"/>
            </a:xfrm>
          </p:grpSpPr>
          <p:grpSp>
            <p:nvGrpSpPr>
              <p:cNvPr id="550" name="グループ化 549">
                <a:extLst>
                  <a:ext uri="{FF2B5EF4-FFF2-40B4-BE49-F238E27FC236}">
                    <a16:creationId xmlns:a16="http://schemas.microsoft.com/office/drawing/2014/main" id="{05456F1B-0F8F-4377-9E9F-BBEB889D260B}"/>
                  </a:ext>
                </a:extLst>
              </p:cNvPr>
              <p:cNvGrpSpPr/>
              <p:nvPr/>
            </p:nvGrpSpPr>
            <p:grpSpPr>
              <a:xfrm>
                <a:off x="1375931" y="6158612"/>
                <a:ext cx="1276782" cy="1296509"/>
                <a:chOff x="1516875" y="790817"/>
                <a:chExt cx="994894" cy="1010266"/>
              </a:xfrm>
            </p:grpSpPr>
            <p:sp>
              <p:nvSpPr>
                <p:cNvPr id="553" name="円/楕円 326">
                  <a:extLst>
                    <a:ext uri="{FF2B5EF4-FFF2-40B4-BE49-F238E27FC236}">
                      <a16:creationId xmlns:a16="http://schemas.microsoft.com/office/drawing/2014/main" id="{A7038BDA-8A32-44E0-94DA-EFDF3A8EACE8}"/>
                    </a:ext>
                  </a:extLst>
                </p:cNvPr>
                <p:cNvSpPr/>
                <p:nvPr/>
              </p:nvSpPr>
              <p:spPr>
                <a:xfrm>
                  <a:off x="2241921" y="790817"/>
                  <a:ext cx="269848" cy="269846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4" name="円/楕円 327">
                  <a:extLst>
                    <a:ext uri="{FF2B5EF4-FFF2-40B4-BE49-F238E27FC236}">
                      <a16:creationId xmlns:a16="http://schemas.microsoft.com/office/drawing/2014/main" id="{FA6D8DFD-204A-4F83-B707-6EBBBD708757}"/>
                    </a:ext>
                  </a:extLst>
                </p:cNvPr>
                <p:cNvSpPr/>
                <p:nvPr/>
              </p:nvSpPr>
              <p:spPr>
                <a:xfrm>
                  <a:off x="2301615" y="850511"/>
                  <a:ext cx="150458" cy="150457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5" name="円/楕円 328">
                  <a:extLst>
                    <a:ext uri="{FF2B5EF4-FFF2-40B4-BE49-F238E27FC236}">
                      <a16:creationId xmlns:a16="http://schemas.microsoft.com/office/drawing/2014/main" id="{39E3621E-BA28-42B0-98B8-8339DB812C3A}"/>
                    </a:ext>
                  </a:extLst>
                </p:cNvPr>
                <p:cNvSpPr/>
                <p:nvPr/>
              </p:nvSpPr>
              <p:spPr>
                <a:xfrm>
                  <a:off x="1516875" y="790817"/>
                  <a:ext cx="269848" cy="269846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6" name="円/楕円 329">
                  <a:extLst>
                    <a:ext uri="{FF2B5EF4-FFF2-40B4-BE49-F238E27FC236}">
                      <a16:creationId xmlns:a16="http://schemas.microsoft.com/office/drawing/2014/main" id="{86ECA2BF-7F78-4318-8558-408F2F097805}"/>
                    </a:ext>
                  </a:extLst>
                </p:cNvPr>
                <p:cNvSpPr/>
                <p:nvPr/>
              </p:nvSpPr>
              <p:spPr>
                <a:xfrm>
                  <a:off x="1576571" y="850511"/>
                  <a:ext cx="150458" cy="150457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7" name="角丸四角形 330">
                  <a:extLst>
                    <a:ext uri="{FF2B5EF4-FFF2-40B4-BE49-F238E27FC236}">
                      <a16:creationId xmlns:a16="http://schemas.microsoft.com/office/drawing/2014/main" id="{FF32AE39-11AF-4253-908A-57A0162D7F56}"/>
                    </a:ext>
                  </a:extLst>
                </p:cNvPr>
                <p:cNvSpPr/>
                <p:nvPr/>
              </p:nvSpPr>
              <p:spPr>
                <a:xfrm>
                  <a:off x="1528367" y="836237"/>
                  <a:ext cx="964847" cy="964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8" name="角丸四角形 331">
                  <a:extLst>
                    <a:ext uri="{FF2B5EF4-FFF2-40B4-BE49-F238E27FC236}">
                      <a16:creationId xmlns:a16="http://schemas.microsoft.com/office/drawing/2014/main" id="{39063C1D-7712-457A-9D29-7E84739772B6}"/>
                    </a:ext>
                  </a:extLst>
                </p:cNvPr>
                <p:cNvSpPr/>
                <p:nvPr/>
              </p:nvSpPr>
              <p:spPr>
                <a:xfrm>
                  <a:off x="1669078" y="1177328"/>
                  <a:ext cx="683424" cy="614086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9" name="正方形/長方形 558">
                  <a:extLst>
                    <a:ext uri="{FF2B5EF4-FFF2-40B4-BE49-F238E27FC236}">
                      <a16:creationId xmlns:a16="http://schemas.microsoft.com/office/drawing/2014/main" id="{202ABC66-20E1-4CA7-B0A8-3B3FE26FD7E0}"/>
                    </a:ext>
                  </a:extLst>
                </p:cNvPr>
                <p:cNvSpPr/>
                <p:nvPr/>
              </p:nvSpPr>
              <p:spPr>
                <a:xfrm>
                  <a:off x="1746633" y="1280448"/>
                  <a:ext cx="528315" cy="447380"/>
                </a:xfrm>
                <a:prstGeom prst="rect">
                  <a:avLst/>
                </a:prstGeom>
                <a:solidFill>
                  <a:srgbClr val="FF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0" name="二等辺三角形 559">
                  <a:extLst>
                    <a:ext uri="{FF2B5EF4-FFF2-40B4-BE49-F238E27FC236}">
                      <a16:creationId xmlns:a16="http://schemas.microsoft.com/office/drawing/2014/main" id="{4F291FAE-0348-4B26-BD2C-D6246246D2C0}"/>
                    </a:ext>
                  </a:extLst>
                </p:cNvPr>
                <p:cNvSpPr/>
                <p:nvPr/>
              </p:nvSpPr>
              <p:spPr>
                <a:xfrm>
                  <a:off x="2015106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1" name="二等辺三角形 560">
                  <a:extLst>
                    <a:ext uri="{FF2B5EF4-FFF2-40B4-BE49-F238E27FC236}">
                      <a16:creationId xmlns:a16="http://schemas.microsoft.com/office/drawing/2014/main" id="{50966418-A189-4755-A825-E0406162E7FD}"/>
                    </a:ext>
                  </a:extLst>
                </p:cNvPr>
                <p:cNvSpPr/>
                <p:nvPr/>
              </p:nvSpPr>
              <p:spPr>
                <a:xfrm>
                  <a:off x="2079471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2" name="二等辺三角形 561">
                  <a:extLst>
                    <a:ext uri="{FF2B5EF4-FFF2-40B4-BE49-F238E27FC236}">
                      <a16:creationId xmlns:a16="http://schemas.microsoft.com/office/drawing/2014/main" id="{75C41665-DD85-43B5-B85E-9607208B685A}"/>
                    </a:ext>
                  </a:extLst>
                </p:cNvPr>
                <p:cNvSpPr/>
                <p:nvPr/>
              </p:nvSpPr>
              <p:spPr>
                <a:xfrm>
                  <a:off x="2143836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3" name="二等辺三角形 562">
                  <a:extLst>
                    <a:ext uri="{FF2B5EF4-FFF2-40B4-BE49-F238E27FC236}">
                      <a16:creationId xmlns:a16="http://schemas.microsoft.com/office/drawing/2014/main" id="{B487D6F7-3367-4F54-BD04-095F21B6585D}"/>
                    </a:ext>
                  </a:extLst>
                </p:cNvPr>
                <p:cNvSpPr/>
                <p:nvPr/>
              </p:nvSpPr>
              <p:spPr>
                <a:xfrm>
                  <a:off x="2208201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4" name="二等辺三角形 563">
                  <a:extLst>
                    <a:ext uri="{FF2B5EF4-FFF2-40B4-BE49-F238E27FC236}">
                      <a16:creationId xmlns:a16="http://schemas.microsoft.com/office/drawing/2014/main" id="{5824A20C-186E-48C4-BCEA-A2357F448716}"/>
                    </a:ext>
                  </a:extLst>
                </p:cNvPr>
                <p:cNvSpPr/>
                <p:nvPr/>
              </p:nvSpPr>
              <p:spPr>
                <a:xfrm>
                  <a:off x="1757645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5" name="二等辺三角形 564">
                  <a:extLst>
                    <a:ext uri="{FF2B5EF4-FFF2-40B4-BE49-F238E27FC236}">
                      <a16:creationId xmlns:a16="http://schemas.microsoft.com/office/drawing/2014/main" id="{F5141737-87C8-4B84-90E8-B0EE1B9BCA68}"/>
                    </a:ext>
                  </a:extLst>
                </p:cNvPr>
                <p:cNvSpPr/>
                <p:nvPr/>
              </p:nvSpPr>
              <p:spPr>
                <a:xfrm>
                  <a:off x="1822010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6" name="二等辺三角形 565">
                  <a:extLst>
                    <a:ext uri="{FF2B5EF4-FFF2-40B4-BE49-F238E27FC236}">
                      <a16:creationId xmlns:a16="http://schemas.microsoft.com/office/drawing/2014/main" id="{9AEB28C8-6C84-4AE2-9F62-CD7B7205ADF4}"/>
                    </a:ext>
                  </a:extLst>
                </p:cNvPr>
                <p:cNvSpPr/>
                <p:nvPr/>
              </p:nvSpPr>
              <p:spPr>
                <a:xfrm>
                  <a:off x="1886375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7" name="二等辺三角形 566">
                  <a:extLst>
                    <a:ext uri="{FF2B5EF4-FFF2-40B4-BE49-F238E27FC236}">
                      <a16:creationId xmlns:a16="http://schemas.microsoft.com/office/drawing/2014/main" id="{09826F9E-4C4E-48C9-A1C5-5204E82A479A}"/>
                    </a:ext>
                  </a:extLst>
                </p:cNvPr>
                <p:cNvSpPr/>
                <p:nvPr/>
              </p:nvSpPr>
              <p:spPr>
                <a:xfrm>
                  <a:off x="1950740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8" name="二等辺三角形 567">
                  <a:extLst>
                    <a:ext uri="{FF2B5EF4-FFF2-40B4-BE49-F238E27FC236}">
                      <a16:creationId xmlns:a16="http://schemas.microsoft.com/office/drawing/2014/main" id="{7D065D35-C4F6-4083-8DA7-E2547F046B17}"/>
                    </a:ext>
                  </a:extLst>
                </p:cNvPr>
                <p:cNvSpPr/>
                <p:nvPr/>
              </p:nvSpPr>
              <p:spPr>
                <a:xfrm rot="10800000">
                  <a:off x="1950741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9" name="二等辺三角形 568">
                  <a:extLst>
                    <a:ext uri="{FF2B5EF4-FFF2-40B4-BE49-F238E27FC236}">
                      <a16:creationId xmlns:a16="http://schemas.microsoft.com/office/drawing/2014/main" id="{BC3522E9-BAB5-4E88-AE8F-BC99B58FD373}"/>
                    </a:ext>
                  </a:extLst>
                </p:cNvPr>
                <p:cNvSpPr/>
                <p:nvPr/>
              </p:nvSpPr>
              <p:spPr>
                <a:xfrm rot="10800000">
                  <a:off x="1886376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0" name="二等辺三角形 569">
                  <a:extLst>
                    <a:ext uri="{FF2B5EF4-FFF2-40B4-BE49-F238E27FC236}">
                      <a16:creationId xmlns:a16="http://schemas.microsoft.com/office/drawing/2014/main" id="{A646813F-7A5E-49C8-9042-BB6866CE8D23}"/>
                    </a:ext>
                  </a:extLst>
                </p:cNvPr>
                <p:cNvSpPr/>
                <p:nvPr/>
              </p:nvSpPr>
              <p:spPr>
                <a:xfrm rot="10800000">
                  <a:off x="1822010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1" name="二等辺三角形 570">
                  <a:extLst>
                    <a:ext uri="{FF2B5EF4-FFF2-40B4-BE49-F238E27FC236}">
                      <a16:creationId xmlns:a16="http://schemas.microsoft.com/office/drawing/2014/main" id="{F48201CF-816F-426C-AF49-2996D11071A2}"/>
                    </a:ext>
                  </a:extLst>
                </p:cNvPr>
                <p:cNvSpPr/>
                <p:nvPr/>
              </p:nvSpPr>
              <p:spPr>
                <a:xfrm rot="10800000">
                  <a:off x="1757645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2" name="二等辺三角形 571">
                  <a:extLst>
                    <a:ext uri="{FF2B5EF4-FFF2-40B4-BE49-F238E27FC236}">
                      <a16:creationId xmlns:a16="http://schemas.microsoft.com/office/drawing/2014/main" id="{D64C140C-8401-40B0-A2E5-E9CA699043EF}"/>
                    </a:ext>
                  </a:extLst>
                </p:cNvPr>
                <p:cNvSpPr/>
                <p:nvPr/>
              </p:nvSpPr>
              <p:spPr>
                <a:xfrm rot="10800000">
                  <a:off x="2208201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3" name="二等辺三角形 572">
                  <a:extLst>
                    <a:ext uri="{FF2B5EF4-FFF2-40B4-BE49-F238E27FC236}">
                      <a16:creationId xmlns:a16="http://schemas.microsoft.com/office/drawing/2014/main" id="{2B60A486-7E21-4071-B6D9-8BDDC888F5FA}"/>
                    </a:ext>
                  </a:extLst>
                </p:cNvPr>
                <p:cNvSpPr/>
                <p:nvPr/>
              </p:nvSpPr>
              <p:spPr>
                <a:xfrm rot="10800000">
                  <a:off x="2143836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4" name="二等辺三角形 573">
                  <a:extLst>
                    <a:ext uri="{FF2B5EF4-FFF2-40B4-BE49-F238E27FC236}">
                      <a16:creationId xmlns:a16="http://schemas.microsoft.com/office/drawing/2014/main" id="{BDAF9672-7110-4E1D-B376-660CF09529AC}"/>
                    </a:ext>
                  </a:extLst>
                </p:cNvPr>
                <p:cNvSpPr/>
                <p:nvPr/>
              </p:nvSpPr>
              <p:spPr>
                <a:xfrm rot="10800000">
                  <a:off x="2079471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5" name="二等辺三角形 574">
                  <a:extLst>
                    <a:ext uri="{FF2B5EF4-FFF2-40B4-BE49-F238E27FC236}">
                      <a16:creationId xmlns:a16="http://schemas.microsoft.com/office/drawing/2014/main" id="{1B243991-9AAC-496B-8B26-864A23E36ED9}"/>
                    </a:ext>
                  </a:extLst>
                </p:cNvPr>
                <p:cNvSpPr/>
                <p:nvPr/>
              </p:nvSpPr>
              <p:spPr>
                <a:xfrm rot="10800000">
                  <a:off x="2015106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51" name="円/楕円 333">
                <a:extLst>
                  <a:ext uri="{FF2B5EF4-FFF2-40B4-BE49-F238E27FC236}">
                    <a16:creationId xmlns:a16="http://schemas.microsoft.com/office/drawing/2014/main" id="{FD36580E-0FB3-4FC7-87A8-157BBA31DF1C}"/>
                  </a:ext>
                </a:extLst>
              </p:cNvPr>
              <p:cNvSpPr/>
              <p:nvPr/>
            </p:nvSpPr>
            <p:spPr>
              <a:xfrm>
                <a:off x="1895546" y="6550880"/>
                <a:ext cx="228490" cy="203142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52" name="円/楕円 333">
                <a:extLst>
                  <a:ext uri="{FF2B5EF4-FFF2-40B4-BE49-F238E27FC236}">
                    <a16:creationId xmlns:a16="http://schemas.microsoft.com/office/drawing/2014/main" id="{F4C4B08A-D722-4C7C-97E4-8FBEB2DD66B2}"/>
                  </a:ext>
                </a:extLst>
              </p:cNvPr>
              <p:cNvSpPr/>
              <p:nvPr/>
            </p:nvSpPr>
            <p:spPr>
              <a:xfrm>
                <a:off x="2014262" y="6582434"/>
                <a:ext cx="63466" cy="5867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8C04364C-DAC5-4AC3-A20A-117827BAD6B7}"/>
                </a:ext>
              </a:extLst>
            </p:cNvPr>
            <p:cNvGrpSpPr/>
            <p:nvPr/>
          </p:nvGrpSpPr>
          <p:grpSpPr>
            <a:xfrm>
              <a:off x="3724235" y="3820170"/>
              <a:ext cx="664630" cy="283214"/>
              <a:chOff x="3793836" y="844488"/>
              <a:chExt cx="565296" cy="240886"/>
            </a:xfrm>
          </p:grpSpPr>
          <p:sp>
            <p:nvSpPr>
              <p:cNvPr id="546" name="弦 545">
                <a:extLst>
                  <a:ext uri="{FF2B5EF4-FFF2-40B4-BE49-F238E27FC236}">
                    <a16:creationId xmlns:a16="http://schemas.microsoft.com/office/drawing/2014/main" id="{4E822F03-52FD-4ABB-BBC7-3F4600B27D14}"/>
                  </a:ext>
                </a:extLst>
              </p:cNvPr>
              <p:cNvSpPr/>
              <p:nvPr/>
            </p:nvSpPr>
            <p:spPr bwMode="auto">
              <a:xfrm>
                <a:off x="3793836" y="844488"/>
                <a:ext cx="240886" cy="240886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47" name="弦 546">
                <a:extLst>
                  <a:ext uri="{FF2B5EF4-FFF2-40B4-BE49-F238E27FC236}">
                    <a16:creationId xmlns:a16="http://schemas.microsoft.com/office/drawing/2014/main" id="{2E59440E-944C-4B8F-844D-26A3E81AC07F}"/>
                  </a:ext>
                </a:extLst>
              </p:cNvPr>
              <p:cNvSpPr/>
              <p:nvPr/>
            </p:nvSpPr>
            <p:spPr bwMode="auto">
              <a:xfrm flipH="1">
                <a:off x="4118248" y="844488"/>
                <a:ext cx="240884" cy="240886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ysClr val="window" lastClr="FFFFFF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48" name="弦 547">
                <a:extLst>
                  <a:ext uri="{FF2B5EF4-FFF2-40B4-BE49-F238E27FC236}">
                    <a16:creationId xmlns:a16="http://schemas.microsoft.com/office/drawing/2014/main" id="{1AF97257-F8FF-461D-AEEF-4E6AD9756844}"/>
                  </a:ext>
                </a:extLst>
              </p:cNvPr>
              <p:cNvSpPr/>
              <p:nvPr/>
            </p:nvSpPr>
            <p:spPr bwMode="auto">
              <a:xfrm>
                <a:off x="3836939" y="891908"/>
                <a:ext cx="154680" cy="154680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chemeClr val="tx1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549" name="弦 548">
                <a:extLst>
                  <a:ext uri="{FF2B5EF4-FFF2-40B4-BE49-F238E27FC236}">
                    <a16:creationId xmlns:a16="http://schemas.microsoft.com/office/drawing/2014/main" id="{A2064996-2497-4152-BCD3-B013C4391810}"/>
                  </a:ext>
                </a:extLst>
              </p:cNvPr>
              <p:cNvSpPr/>
              <p:nvPr/>
            </p:nvSpPr>
            <p:spPr bwMode="auto">
              <a:xfrm flipH="1">
                <a:off x="4161351" y="891908"/>
                <a:ext cx="154678" cy="154680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chemeClr val="tx1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  <p:grpSp>
        <p:nvGrpSpPr>
          <p:cNvPr id="598" name="グループ化 597">
            <a:extLst>
              <a:ext uri="{FF2B5EF4-FFF2-40B4-BE49-F238E27FC236}">
                <a16:creationId xmlns:a16="http://schemas.microsoft.com/office/drawing/2014/main" id="{FE0664A7-7406-4193-85E7-A1C6826EA2CD}"/>
              </a:ext>
            </a:extLst>
          </p:cNvPr>
          <p:cNvGrpSpPr/>
          <p:nvPr/>
        </p:nvGrpSpPr>
        <p:grpSpPr>
          <a:xfrm>
            <a:off x="6967158" y="3780817"/>
            <a:ext cx="1891642" cy="2597342"/>
            <a:chOff x="5333665" y="3638313"/>
            <a:chExt cx="1891642" cy="2597342"/>
          </a:xfrm>
        </p:grpSpPr>
        <p:grpSp>
          <p:nvGrpSpPr>
            <p:cNvPr id="599" name="グループ化 598">
              <a:extLst>
                <a:ext uri="{FF2B5EF4-FFF2-40B4-BE49-F238E27FC236}">
                  <a16:creationId xmlns:a16="http://schemas.microsoft.com/office/drawing/2014/main" id="{1F16DBF7-8B7C-4720-987D-57DEFA157523}"/>
                </a:ext>
              </a:extLst>
            </p:cNvPr>
            <p:cNvGrpSpPr/>
            <p:nvPr/>
          </p:nvGrpSpPr>
          <p:grpSpPr>
            <a:xfrm>
              <a:off x="5333665" y="3879218"/>
              <a:ext cx="1891642" cy="2356437"/>
              <a:chOff x="5333665" y="834093"/>
              <a:chExt cx="1891642" cy="2356437"/>
            </a:xfrm>
          </p:grpSpPr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FFE3EB00-BC8D-465C-90A6-E56028F6A2B1}"/>
                  </a:ext>
                </a:extLst>
              </p:cNvPr>
              <p:cNvGrpSpPr/>
              <p:nvPr/>
            </p:nvGrpSpPr>
            <p:grpSpPr>
              <a:xfrm>
                <a:off x="5349627" y="1246162"/>
                <a:ext cx="1785455" cy="1944368"/>
                <a:chOff x="1064000" y="1246162"/>
                <a:chExt cx="1785455" cy="1944368"/>
              </a:xfrm>
            </p:grpSpPr>
            <p:grpSp>
              <p:nvGrpSpPr>
                <p:cNvPr id="643" name="グループ化 642">
                  <a:extLst>
                    <a:ext uri="{FF2B5EF4-FFF2-40B4-BE49-F238E27FC236}">
                      <a16:creationId xmlns:a16="http://schemas.microsoft.com/office/drawing/2014/main" id="{C3043476-933F-4F7C-BF11-75572D978A43}"/>
                    </a:ext>
                  </a:extLst>
                </p:cNvPr>
                <p:cNvGrpSpPr/>
                <p:nvPr/>
              </p:nvGrpSpPr>
              <p:grpSpPr>
                <a:xfrm>
                  <a:off x="1064000" y="2980052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649" name="月 648">
                    <a:extLst>
                      <a:ext uri="{FF2B5EF4-FFF2-40B4-BE49-F238E27FC236}">
                        <a16:creationId xmlns:a16="http://schemas.microsoft.com/office/drawing/2014/main" id="{E5DBEEA3-27A4-4FFF-A6EC-048C66DE3C0B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50" name="月 649">
                    <a:extLst>
                      <a:ext uri="{FF2B5EF4-FFF2-40B4-BE49-F238E27FC236}">
                        <a16:creationId xmlns:a16="http://schemas.microsoft.com/office/drawing/2014/main" id="{06C76F98-069D-486A-85D8-4BC83BFEC9C9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51" name="月 650">
                    <a:extLst>
                      <a:ext uri="{FF2B5EF4-FFF2-40B4-BE49-F238E27FC236}">
                        <a16:creationId xmlns:a16="http://schemas.microsoft.com/office/drawing/2014/main" id="{8D488903-F07B-42CB-8688-736D8FDFB8A0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44" name="グループ化 643">
                  <a:extLst>
                    <a:ext uri="{FF2B5EF4-FFF2-40B4-BE49-F238E27FC236}">
                      <a16:creationId xmlns:a16="http://schemas.microsoft.com/office/drawing/2014/main" id="{F133BD7B-2D65-41F1-B340-49E91A112614}"/>
                    </a:ext>
                  </a:extLst>
                </p:cNvPr>
                <p:cNvGrpSpPr/>
                <p:nvPr/>
              </p:nvGrpSpPr>
              <p:grpSpPr>
                <a:xfrm flipH="1">
                  <a:off x="2454822" y="2977245"/>
                  <a:ext cx="394633" cy="191258"/>
                  <a:chOff x="3377550" y="2500379"/>
                  <a:chExt cx="497761" cy="222104"/>
                </a:xfrm>
              </p:grpSpPr>
              <p:sp>
                <p:nvSpPr>
                  <p:cNvPr id="646" name="月 645">
                    <a:extLst>
                      <a:ext uri="{FF2B5EF4-FFF2-40B4-BE49-F238E27FC236}">
                        <a16:creationId xmlns:a16="http://schemas.microsoft.com/office/drawing/2014/main" id="{B9343D37-5A46-4C9B-B9F7-CC857C1C263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34912" y="2484050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47" name="月 646">
                    <a:extLst>
                      <a:ext uri="{FF2B5EF4-FFF2-40B4-BE49-F238E27FC236}">
                        <a16:creationId xmlns:a16="http://schemas.microsoft.com/office/drawing/2014/main" id="{B0E427B7-5357-42BB-8B24-1D65864BBBC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565440" y="2412072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  <p:sp>
                <p:nvSpPr>
                  <p:cNvPr id="648" name="月 647">
                    <a:extLst>
                      <a:ext uri="{FF2B5EF4-FFF2-40B4-BE49-F238E27FC236}">
                        <a16:creationId xmlns:a16="http://schemas.microsoft.com/office/drawing/2014/main" id="{587C8110-7603-4698-9720-3D61C0CFEA9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36877" y="2343017"/>
                    <a:ext cx="81071" cy="395796"/>
                  </a:xfrm>
                  <a:prstGeom prst="moon">
                    <a:avLst>
                      <a:gd name="adj" fmla="val 78879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28575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/>
                      <a:ea typeface="ＭＳ Ｐゴシック"/>
                    </a:endParaRPr>
                  </a:p>
                </p:txBody>
              </p:sp>
            </p:grp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93CFA8E8-ACC7-4458-B717-2C522EE4AD0E}"/>
                    </a:ext>
                  </a:extLst>
                </p:cNvPr>
                <p:cNvSpPr/>
                <p:nvPr/>
              </p:nvSpPr>
              <p:spPr>
                <a:xfrm>
                  <a:off x="1206072" y="1246162"/>
                  <a:ext cx="1501311" cy="1944368"/>
                </a:xfrm>
                <a:custGeom>
                  <a:avLst/>
                  <a:gdLst>
                    <a:gd name="connsiteX0" fmla="*/ 790651 w 1501311"/>
                    <a:gd name="connsiteY0" fmla="*/ 0 h 1944368"/>
                    <a:gd name="connsiteX1" fmla="*/ 1457689 w 1501311"/>
                    <a:gd name="connsiteY1" fmla="*/ 1133807 h 1944368"/>
                    <a:gd name="connsiteX2" fmla="*/ 1341903 w 1501311"/>
                    <a:gd name="connsiteY2" fmla="*/ 1439142 h 1944368"/>
                    <a:gd name="connsiteX3" fmla="*/ 1298334 w 1501311"/>
                    <a:gd name="connsiteY3" fmla="*/ 1481678 h 1944368"/>
                    <a:gd name="connsiteX4" fmla="*/ 1344523 w 1501311"/>
                    <a:gd name="connsiteY4" fmla="*/ 1566775 h 1944368"/>
                    <a:gd name="connsiteX5" fmla="*/ 1381396 w 1501311"/>
                    <a:gd name="connsiteY5" fmla="*/ 1685562 h 1944368"/>
                    <a:gd name="connsiteX6" fmla="*/ 1384230 w 1501311"/>
                    <a:gd name="connsiteY6" fmla="*/ 1713675 h 1944368"/>
                    <a:gd name="connsiteX7" fmla="*/ 1385964 w 1501311"/>
                    <a:gd name="connsiteY7" fmla="*/ 1713675 h 1944368"/>
                    <a:gd name="connsiteX8" fmla="*/ 1501311 w 1501311"/>
                    <a:gd name="connsiteY8" fmla="*/ 1829022 h 1944368"/>
                    <a:gd name="connsiteX9" fmla="*/ 1501311 w 1501311"/>
                    <a:gd name="connsiteY9" fmla="*/ 1874182 h 1944368"/>
                    <a:gd name="connsiteX10" fmla="*/ 1431125 w 1501311"/>
                    <a:gd name="connsiteY10" fmla="*/ 1944368 h 1944368"/>
                    <a:gd name="connsiteX11" fmla="*/ 1139060 w 1501311"/>
                    <a:gd name="connsiteY11" fmla="*/ 1944368 h 1944368"/>
                    <a:gd name="connsiteX12" fmla="*/ 1068874 w 1501311"/>
                    <a:gd name="connsiteY12" fmla="*/ 1874182 h 1944368"/>
                    <a:gd name="connsiteX13" fmla="*/ 1068873 w 1501311"/>
                    <a:gd name="connsiteY13" fmla="*/ 1829022 h 1944368"/>
                    <a:gd name="connsiteX14" fmla="*/ 1102658 w 1501311"/>
                    <a:gd name="connsiteY14" fmla="*/ 1747460 h 1944368"/>
                    <a:gd name="connsiteX15" fmla="*/ 1115337 w 1501311"/>
                    <a:gd name="connsiteY15" fmla="*/ 1738911 h 1944368"/>
                    <a:gd name="connsiteX16" fmla="*/ 1094667 w 1501311"/>
                    <a:gd name="connsiteY16" fmla="*/ 1672325 h 1944368"/>
                    <a:gd name="connsiteX17" fmla="*/ 1069380 w 1501311"/>
                    <a:gd name="connsiteY17" fmla="*/ 1625737 h 1944368"/>
                    <a:gd name="connsiteX18" fmla="*/ 1043616 w 1501311"/>
                    <a:gd name="connsiteY18" fmla="*/ 1637001 h 1944368"/>
                    <a:gd name="connsiteX19" fmla="*/ 779721 w 1501311"/>
                    <a:gd name="connsiteY19" fmla="*/ 1679917 h 1944368"/>
                    <a:gd name="connsiteX20" fmla="*/ 515825 w 1501311"/>
                    <a:gd name="connsiteY20" fmla="*/ 1637001 h 1944368"/>
                    <a:gd name="connsiteX21" fmla="*/ 460495 w 1501311"/>
                    <a:gd name="connsiteY21" fmla="*/ 1612810 h 1944368"/>
                    <a:gd name="connsiteX22" fmla="*/ 428191 w 1501311"/>
                    <a:gd name="connsiteY22" fmla="*/ 1672325 h 1944368"/>
                    <a:gd name="connsiteX23" fmla="*/ 407118 w 1501311"/>
                    <a:gd name="connsiteY23" fmla="*/ 1740211 h 1944368"/>
                    <a:gd name="connsiteX24" fmla="*/ 405381 w 1501311"/>
                    <a:gd name="connsiteY24" fmla="*/ 1757438 h 1944368"/>
                    <a:gd name="connsiteX25" fmla="*/ 423374 w 1501311"/>
                    <a:gd name="connsiteY25" fmla="*/ 1784124 h 1944368"/>
                    <a:gd name="connsiteX26" fmla="*/ 432438 w 1501311"/>
                    <a:gd name="connsiteY26" fmla="*/ 1829022 h 1944368"/>
                    <a:gd name="connsiteX27" fmla="*/ 432437 w 1501311"/>
                    <a:gd name="connsiteY27" fmla="*/ 1874182 h 1944368"/>
                    <a:gd name="connsiteX28" fmla="*/ 362251 w 1501311"/>
                    <a:gd name="connsiteY28" fmla="*/ 1944368 h 1944368"/>
                    <a:gd name="connsiteX29" fmla="*/ 70186 w 1501311"/>
                    <a:gd name="connsiteY29" fmla="*/ 1944368 h 1944368"/>
                    <a:gd name="connsiteX30" fmla="*/ 0 w 1501311"/>
                    <a:gd name="connsiteY30" fmla="*/ 1874182 h 1944368"/>
                    <a:gd name="connsiteX31" fmla="*/ 0 w 1501311"/>
                    <a:gd name="connsiteY31" fmla="*/ 1829022 h 1944368"/>
                    <a:gd name="connsiteX32" fmla="*/ 115347 w 1501311"/>
                    <a:gd name="connsiteY32" fmla="*/ 1713675 h 1944368"/>
                    <a:gd name="connsiteX33" fmla="*/ 136600 w 1501311"/>
                    <a:gd name="connsiteY33" fmla="*/ 1713675 h 1944368"/>
                    <a:gd name="connsiteX34" fmla="*/ 157056 w 1501311"/>
                    <a:gd name="connsiteY34" fmla="*/ 1624916 h 1944368"/>
                    <a:gd name="connsiteX35" fmla="*/ 236681 w 1501311"/>
                    <a:gd name="connsiteY35" fmla="*/ 1459281 h 1944368"/>
                    <a:gd name="connsiteX36" fmla="*/ 237344 w 1501311"/>
                    <a:gd name="connsiteY36" fmla="*/ 1458478 h 1944368"/>
                    <a:gd name="connsiteX37" fmla="*/ 217539 w 1501311"/>
                    <a:gd name="connsiteY37" fmla="*/ 1439142 h 1944368"/>
                    <a:gd name="connsiteX38" fmla="*/ 101752 w 1501311"/>
                    <a:gd name="connsiteY38" fmla="*/ 1133807 h 1944368"/>
                    <a:gd name="connsiteX39" fmla="*/ 790651 w 1501311"/>
                    <a:gd name="connsiteY39" fmla="*/ 0 h 1944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1501311" h="1944368">
                      <a:moveTo>
                        <a:pt x="790651" y="0"/>
                      </a:moveTo>
                      <a:cubicBezTo>
                        <a:pt x="1165083" y="0"/>
                        <a:pt x="1457689" y="832198"/>
                        <a:pt x="1457689" y="1133807"/>
                      </a:cubicBezTo>
                      <a:cubicBezTo>
                        <a:pt x="1457689" y="1246910"/>
                        <a:pt x="1415004" y="1351983"/>
                        <a:pt x="1341903" y="1439142"/>
                      </a:cubicBezTo>
                      <a:lnTo>
                        <a:pt x="1298334" y="1481678"/>
                      </a:lnTo>
                      <a:lnTo>
                        <a:pt x="1344523" y="1566775"/>
                      </a:lnTo>
                      <a:cubicBezTo>
                        <a:pt x="1360534" y="1604630"/>
                        <a:pt x="1372967" y="1644367"/>
                        <a:pt x="1381396" y="1685562"/>
                      </a:cubicBezTo>
                      <a:lnTo>
                        <a:pt x="1384230" y="1713675"/>
                      </a:lnTo>
                      <a:lnTo>
                        <a:pt x="1385964" y="1713675"/>
                      </a:lnTo>
                      <a:cubicBezTo>
                        <a:pt x="1449668" y="1713675"/>
                        <a:pt x="1501311" y="1765318"/>
                        <a:pt x="1501311" y="1829022"/>
                      </a:cubicBezTo>
                      <a:lnTo>
                        <a:pt x="1501311" y="1874182"/>
                      </a:lnTo>
                      <a:cubicBezTo>
                        <a:pt x="1501311" y="1912945"/>
                        <a:pt x="1469888" y="1944368"/>
                        <a:pt x="1431125" y="1944368"/>
                      </a:cubicBezTo>
                      <a:lnTo>
                        <a:pt x="1139060" y="1944368"/>
                      </a:lnTo>
                      <a:cubicBezTo>
                        <a:pt x="1100297" y="1944368"/>
                        <a:pt x="1068874" y="1912945"/>
                        <a:pt x="1068874" y="1874182"/>
                      </a:cubicBezTo>
                      <a:cubicBezTo>
                        <a:pt x="1068874" y="1859129"/>
                        <a:pt x="1068873" y="1844075"/>
                        <a:pt x="1068873" y="1829022"/>
                      </a:cubicBezTo>
                      <a:cubicBezTo>
                        <a:pt x="1068873" y="1797170"/>
                        <a:pt x="1081784" y="1768333"/>
                        <a:pt x="1102658" y="1747460"/>
                      </a:cubicBezTo>
                      <a:lnTo>
                        <a:pt x="1115337" y="1738911"/>
                      </a:lnTo>
                      <a:lnTo>
                        <a:pt x="1094667" y="1672325"/>
                      </a:lnTo>
                      <a:lnTo>
                        <a:pt x="1069380" y="1625737"/>
                      </a:lnTo>
                      <a:lnTo>
                        <a:pt x="1043616" y="1637001"/>
                      </a:lnTo>
                      <a:cubicBezTo>
                        <a:pt x="962505" y="1664636"/>
                        <a:pt x="873328" y="1679917"/>
                        <a:pt x="779721" y="1679917"/>
                      </a:cubicBezTo>
                      <a:cubicBezTo>
                        <a:pt x="686113" y="1679917"/>
                        <a:pt x="596936" y="1664636"/>
                        <a:pt x="515825" y="1637001"/>
                      </a:cubicBezTo>
                      <a:lnTo>
                        <a:pt x="460495" y="1612810"/>
                      </a:lnTo>
                      <a:lnTo>
                        <a:pt x="428191" y="1672325"/>
                      </a:lnTo>
                      <a:cubicBezTo>
                        <a:pt x="419041" y="1693959"/>
                        <a:pt x="411935" y="1716668"/>
                        <a:pt x="407118" y="1740211"/>
                      </a:cubicBezTo>
                      <a:lnTo>
                        <a:pt x="405381" y="1757438"/>
                      </a:lnTo>
                      <a:lnTo>
                        <a:pt x="423374" y="1784124"/>
                      </a:lnTo>
                      <a:cubicBezTo>
                        <a:pt x="429210" y="1797924"/>
                        <a:pt x="432438" y="1813096"/>
                        <a:pt x="432438" y="1829022"/>
                      </a:cubicBezTo>
                      <a:cubicBezTo>
                        <a:pt x="432438" y="1844075"/>
                        <a:pt x="432437" y="1859129"/>
                        <a:pt x="432437" y="1874182"/>
                      </a:cubicBezTo>
                      <a:cubicBezTo>
                        <a:pt x="432437" y="1912945"/>
                        <a:pt x="401014" y="1944368"/>
                        <a:pt x="362251" y="1944368"/>
                      </a:cubicBezTo>
                      <a:lnTo>
                        <a:pt x="70186" y="1944368"/>
                      </a:lnTo>
                      <a:cubicBezTo>
                        <a:pt x="31423" y="1944368"/>
                        <a:pt x="0" y="1912945"/>
                        <a:pt x="0" y="1874182"/>
                      </a:cubicBezTo>
                      <a:lnTo>
                        <a:pt x="0" y="1829022"/>
                      </a:lnTo>
                      <a:cubicBezTo>
                        <a:pt x="0" y="1765318"/>
                        <a:pt x="51643" y="1713675"/>
                        <a:pt x="115347" y="1713675"/>
                      </a:cubicBezTo>
                      <a:lnTo>
                        <a:pt x="136600" y="1713675"/>
                      </a:lnTo>
                      <a:lnTo>
                        <a:pt x="157056" y="1624916"/>
                      </a:lnTo>
                      <a:cubicBezTo>
                        <a:pt x="175545" y="1565469"/>
                        <a:pt x="202565" y="1509780"/>
                        <a:pt x="236681" y="1459281"/>
                      </a:cubicBezTo>
                      <a:lnTo>
                        <a:pt x="237344" y="1458478"/>
                      </a:lnTo>
                      <a:lnTo>
                        <a:pt x="217539" y="1439142"/>
                      </a:lnTo>
                      <a:cubicBezTo>
                        <a:pt x="144437" y="1351983"/>
                        <a:pt x="101752" y="1246910"/>
                        <a:pt x="101752" y="1133807"/>
                      </a:cubicBezTo>
                      <a:cubicBezTo>
                        <a:pt x="101752" y="832198"/>
                        <a:pt x="416220" y="0"/>
                        <a:pt x="790651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31" name="グループ化 630">
                <a:extLst>
                  <a:ext uri="{FF2B5EF4-FFF2-40B4-BE49-F238E27FC236}">
                    <a16:creationId xmlns:a16="http://schemas.microsoft.com/office/drawing/2014/main" id="{D004D682-D3A1-44E4-95BA-7207684786B6}"/>
                  </a:ext>
                </a:extLst>
              </p:cNvPr>
              <p:cNvGrpSpPr/>
              <p:nvPr/>
            </p:nvGrpSpPr>
            <p:grpSpPr>
              <a:xfrm rot="19800000">
                <a:off x="5333665" y="834093"/>
                <a:ext cx="213404" cy="189200"/>
                <a:chOff x="3536182" y="836712"/>
                <a:chExt cx="889862" cy="197052"/>
              </a:xfrm>
              <a:solidFill>
                <a:sysClr val="window" lastClr="FFFFFF"/>
              </a:solidFill>
            </p:grpSpPr>
            <p:sp>
              <p:nvSpPr>
                <p:cNvPr id="639" name="二等辺三角形 638">
                  <a:extLst>
                    <a:ext uri="{FF2B5EF4-FFF2-40B4-BE49-F238E27FC236}">
                      <a16:creationId xmlns:a16="http://schemas.microsoft.com/office/drawing/2014/main" id="{11026C5E-C1AE-427F-A669-9239D5BCD905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0" name="二等辺三角形 639">
                  <a:extLst>
                    <a:ext uri="{FF2B5EF4-FFF2-40B4-BE49-F238E27FC236}">
                      <a16:creationId xmlns:a16="http://schemas.microsoft.com/office/drawing/2014/main" id="{EEF0224E-2754-4641-B247-B5FB18D4B350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1" name="二等辺三角形 640">
                  <a:extLst>
                    <a:ext uri="{FF2B5EF4-FFF2-40B4-BE49-F238E27FC236}">
                      <a16:creationId xmlns:a16="http://schemas.microsoft.com/office/drawing/2014/main" id="{3EC68988-8297-465B-9652-A4D5B7B09330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2" name="二等辺三角形 641">
                  <a:extLst>
                    <a:ext uri="{FF2B5EF4-FFF2-40B4-BE49-F238E27FC236}">
                      <a16:creationId xmlns:a16="http://schemas.microsoft.com/office/drawing/2014/main" id="{B8CB6698-F150-42DA-9397-5826AD640C48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32" name="角丸四角形 72">
                <a:extLst>
                  <a:ext uri="{FF2B5EF4-FFF2-40B4-BE49-F238E27FC236}">
                    <a16:creationId xmlns:a16="http://schemas.microsoft.com/office/drawing/2014/main" id="{8B7291E7-93B7-4106-B575-1AAEE2465287}"/>
                  </a:ext>
                </a:extLst>
              </p:cNvPr>
              <p:cNvSpPr/>
              <p:nvPr/>
            </p:nvSpPr>
            <p:spPr>
              <a:xfrm rot="19800000">
                <a:off x="5540386" y="927510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633" name="グループ化 632">
                <a:extLst>
                  <a:ext uri="{FF2B5EF4-FFF2-40B4-BE49-F238E27FC236}">
                    <a16:creationId xmlns:a16="http://schemas.microsoft.com/office/drawing/2014/main" id="{7A8D196C-0961-4FF1-BD27-978EB852F615}"/>
                  </a:ext>
                </a:extLst>
              </p:cNvPr>
              <p:cNvGrpSpPr/>
              <p:nvPr/>
            </p:nvGrpSpPr>
            <p:grpSpPr>
              <a:xfrm rot="1800000" flipH="1">
                <a:off x="7011903" y="856872"/>
                <a:ext cx="213404" cy="189200"/>
                <a:chOff x="3536182" y="836712"/>
                <a:chExt cx="889862" cy="197052"/>
              </a:xfrm>
              <a:solidFill>
                <a:sysClr val="window" lastClr="FFFFFF"/>
              </a:solidFill>
            </p:grpSpPr>
            <p:sp>
              <p:nvSpPr>
                <p:cNvPr id="635" name="二等辺三角形 634">
                  <a:extLst>
                    <a:ext uri="{FF2B5EF4-FFF2-40B4-BE49-F238E27FC236}">
                      <a16:creationId xmlns:a16="http://schemas.microsoft.com/office/drawing/2014/main" id="{90B122BC-7D9C-434E-A81C-DB70936C328E}"/>
                    </a:ext>
                  </a:extLst>
                </p:cNvPr>
                <p:cNvSpPr/>
                <p:nvPr/>
              </p:nvSpPr>
              <p:spPr>
                <a:xfrm>
                  <a:off x="3536182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6" name="二等辺三角形 635">
                  <a:extLst>
                    <a:ext uri="{FF2B5EF4-FFF2-40B4-BE49-F238E27FC236}">
                      <a16:creationId xmlns:a16="http://schemas.microsoft.com/office/drawing/2014/main" id="{A120FC1D-D902-4BD0-9F25-A5F68F4EF9F3}"/>
                    </a:ext>
                  </a:extLst>
                </p:cNvPr>
                <p:cNvSpPr/>
                <p:nvPr/>
              </p:nvSpPr>
              <p:spPr>
                <a:xfrm>
                  <a:off x="3756609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7" name="二等辺三角形 636">
                  <a:extLst>
                    <a:ext uri="{FF2B5EF4-FFF2-40B4-BE49-F238E27FC236}">
                      <a16:creationId xmlns:a16="http://schemas.microsoft.com/office/drawing/2014/main" id="{11824696-5ABE-49C0-AEFC-7D80FC09DC23}"/>
                    </a:ext>
                  </a:extLst>
                </p:cNvPr>
                <p:cNvSpPr/>
                <p:nvPr/>
              </p:nvSpPr>
              <p:spPr>
                <a:xfrm>
                  <a:off x="3977036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8" name="二等辺三角形 637">
                  <a:extLst>
                    <a:ext uri="{FF2B5EF4-FFF2-40B4-BE49-F238E27FC236}">
                      <a16:creationId xmlns:a16="http://schemas.microsoft.com/office/drawing/2014/main" id="{4F76B473-FE1C-4472-A5FE-057E6BF783E8}"/>
                    </a:ext>
                  </a:extLst>
                </p:cNvPr>
                <p:cNvSpPr/>
                <p:nvPr/>
              </p:nvSpPr>
              <p:spPr>
                <a:xfrm>
                  <a:off x="4197464" y="836712"/>
                  <a:ext cx="228580" cy="197052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34" name="角丸四角形 72">
                <a:extLst>
                  <a:ext uri="{FF2B5EF4-FFF2-40B4-BE49-F238E27FC236}">
                    <a16:creationId xmlns:a16="http://schemas.microsoft.com/office/drawing/2014/main" id="{31E9F5B1-2CD4-4643-B55E-4551635D5E6D}"/>
                  </a:ext>
                </a:extLst>
              </p:cNvPr>
              <p:cNvSpPr/>
              <p:nvPr/>
            </p:nvSpPr>
            <p:spPr>
              <a:xfrm rot="1800000" flipH="1">
                <a:off x="6739151" y="950289"/>
                <a:ext cx="279435" cy="832840"/>
              </a:xfrm>
              <a:custGeom>
                <a:avLst/>
                <a:gdLst>
                  <a:gd name="connsiteX0" fmla="*/ 0 w 304690"/>
                  <a:gd name="connsiteY0" fmla="*/ 113363 h 932758"/>
                  <a:gd name="connsiteX1" fmla="*/ 113363 w 304690"/>
                  <a:gd name="connsiteY1" fmla="*/ 0 h 932758"/>
                  <a:gd name="connsiteX2" fmla="*/ 191327 w 304690"/>
                  <a:gd name="connsiteY2" fmla="*/ 0 h 932758"/>
                  <a:gd name="connsiteX3" fmla="*/ 304690 w 304690"/>
                  <a:gd name="connsiteY3" fmla="*/ 113363 h 932758"/>
                  <a:gd name="connsiteX4" fmla="*/ 304690 w 304690"/>
                  <a:gd name="connsiteY4" fmla="*/ 819395 h 932758"/>
                  <a:gd name="connsiteX5" fmla="*/ 191327 w 304690"/>
                  <a:gd name="connsiteY5" fmla="*/ 932758 h 932758"/>
                  <a:gd name="connsiteX6" fmla="*/ 113363 w 304690"/>
                  <a:gd name="connsiteY6" fmla="*/ 932758 h 932758"/>
                  <a:gd name="connsiteX7" fmla="*/ 0 w 304690"/>
                  <a:gd name="connsiteY7" fmla="*/ 819395 h 932758"/>
                  <a:gd name="connsiteX8" fmla="*/ 0 w 304690"/>
                  <a:gd name="connsiteY8" fmla="*/ 113363 h 932758"/>
                  <a:gd name="connsiteX0" fmla="*/ 0 w 304690"/>
                  <a:gd name="connsiteY0" fmla="*/ 113363 h 934250"/>
                  <a:gd name="connsiteX1" fmla="*/ 113363 w 304690"/>
                  <a:gd name="connsiteY1" fmla="*/ 0 h 934250"/>
                  <a:gd name="connsiteX2" fmla="*/ 191327 w 304690"/>
                  <a:gd name="connsiteY2" fmla="*/ 0 h 934250"/>
                  <a:gd name="connsiteX3" fmla="*/ 304690 w 304690"/>
                  <a:gd name="connsiteY3" fmla="*/ 113363 h 934250"/>
                  <a:gd name="connsiteX4" fmla="*/ 304690 w 304690"/>
                  <a:gd name="connsiteY4" fmla="*/ 819395 h 934250"/>
                  <a:gd name="connsiteX5" fmla="*/ 113363 w 304690"/>
                  <a:gd name="connsiteY5" fmla="*/ 932758 h 934250"/>
                  <a:gd name="connsiteX6" fmla="*/ 0 w 304690"/>
                  <a:gd name="connsiteY6" fmla="*/ 819395 h 934250"/>
                  <a:gd name="connsiteX7" fmla="*/ 0 w 304690"/>
                  <a:gd name="connsiteY7" fmla="*/ 113363 h 934250"/>
                  <a:gd name="connsiteX0" fmla="*/ 113363 w 304690"/>
                  <a:gd name="connsiteY0" fmla="*/ 932758 h 1024198"/>
                  <a:gd name="connsiteX1" fmla="*/ 0 w 304690"/>
                  <a:gd name="connsiteY1" fmla="*/ 819395 h 1024198"/>
                  <a:gd name="connsiteX2" fmla="*/ 0 w 304690"/>
                  <a:gd name="connsiteY2" fmla="*/ 113363 h 1024198"/>
                  <a:gd name="connsiteX3" fmla="*/ 113363 w 304690"/>
                  <a:gd name="connsiteY3" fmla="*/ 0 h 1024198"/>
                  <a:gd name="connsiteX4" fmla="*/ 191327 w 304690"/>
                  <a:gd name="connsiteY4" fmla="*/ 0 h 1024198"/>
                  <a:gd name="connsiteX5" fmla="*/ 304690 w 304690"/>
                  <a:gd name="connsiteY5" fmla="*/ 113363 h 1024198"/>
                  <a:gd name="connsiteX6" fmla="*/ 304690 w 304690"/>
                  <a:gd name="connsiteY6" fmla="*/ 819395 h 1024198"/>
                  <a:gd name="connsiteX7" fmla="*/ 204803 w 304690"/>
                  <a:gd name="connsiteY7" fmla="*/ 1024198 h 1024198"/>
                  <a:gd name="connsiteX0" fmla="*/ 0 w 304690"/>
                  <a:gd name="connsiteY0" fmla="*/ 819395 h 1024198"/>
                  <a:gd name="connsiteX1" fmla="*/ 0 w 304690"/>
                  <a:gd name="connsiteY1" fmla="*/ 113363 h 1024198"/>
                  <a:gd name="connsiteX2" fmla="*/ 113363 w 304690"/>
                  <a:gd name="connsiteY2" fmla="*/ 0 h 1024198"/>
                  <a:gd name="connsiteX3" fmla="*/ 191327 w 304690"/>
                  <a:gd name="connsiteY3" fmla="*/ 0 h 1024198"/>
                  <a:gd name="connsiteX4" fmla="*/ 304690 w 304690"/>
                  <a:gd name="connsiteY4" fmla="*/ 113363 h 1024198"/>
                  <a:gd name="connsiteX5" fmla="*/ 304690 w 304690"/>
                  <a:gd name="connsiteY5" fmla="*/ 819395 h 1024198"/>
                  <a:gd name="connsiteX6" fmla="*/ 204803 w 304690"/>
                  <a:gd name="connsiteY6" fmla="*/ 1024198 h 1024198"/>
                  <a:gd name="connsiteX0" fmla="*/ 0 w 304690"/>
                  <a:gd name="connsiteY0" fmla="*/ 819395 h 819395"/>
                  <a:gd name="connsiteX1" fmla="*/ 0 w 304690"/>
                  <a:gd name="connsiteY1" fmla="*/ 113363 h 819395"/>
                  <a:gd name="connsiteX2" fmla="*/ 113363 w 304690"/>
                  <a:gd name="connsiteY2" fmla="*/ 0 h 819395"/>
                  <a:gd name="connsiteX3" fmla="*/ 191327 w 304690"/>
                  <a:gd name="connsiteY3" fmla="*/ 0 h 819395"/>
                  <a:gd name="connsiteX4" fmla="*/ 304690 w 304690"/>
                  <a:gd name="connsiteY4" fmla="*/ 113363 h 819395"/>
                  <a:gd name="connsiteX5" fmla="*/ 304690 w 304690"/>
                  <a:gd name="connsiteY5" fmla="*/ 819395 h 819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4690" h="819395">
                    <a:moveTo>
                      <a:pt x="0" y="819395"/>
                    </a:moveTo>
                    <a:lnTo>
                      <a:pt x="0" y="113363"/>
                    </a:lnTo>
                    <a:cubicBezTo>
                      <a:pt x="0" y="50754"/>
                      <a:pt x="50754" y="0"/>
                      <a:pt x="113363" y="0"/>
                    </a:cubicBezTo>
                    <a:lnTo>
                      <a:pt x="191327" y="0"/>
                    </a:lnTo>
                    <a:cubicBezTo>
                      <a:pt x="253936" y="0"/>
                      <a:pt x="304690" y="50754"/>
                      <a:pt x="304690" y="113363"/>
                    </a:cubicBezTo>
                    <a:lnTo>
                      <a:pt x="304690" y="819395"/>
                    </a:ln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00" name="グループ化 599">
              <a:extLst>
                <a:ext uri="{FF2B5EF4-FFF2-40B4-BE49-F238E27FC236}">
                  <a16:creationId xmlns:a16="http://schemas.microsoft.com/office/drawing/2014/main" id="{BEC4ECAE-D9BA-4C1B-A061-EEAD70DADF2B}"/>
                </a:ext>
              </a:extLst>
            </p:cNvPr>
            <p:cNvGrpSpPr/>
            <p:nvPr/>
          </p:nvGrpSpPr>
          <p:grpSpPr>
            <a:xfrm>
              <a:off x="5650879" y="3638313"/>
              <a:ext cx="1276782" cy="1296509"/>
              <a:chOff x="1375931" y="6158612"/>
              <a:chExt cx="1276782" cy="1296509"/>
            </a:xfrm>
          </p:grpSpPr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ACF84AD7-B4B4-470E-8B85-06AC5B71D46D}"/>
                  </a:ext>
                </a:extLst>
              </p:cNvPr>
              <p:cNvGrpSpPr/>
              <p:nvPr/>
            </p:nvGrpSpPr>
            <p:grpSpPr>
              <a:xfrm>
                <a:off x="1375931" y="6158612"/>
                <a:ext cx="1276782" cy="1296509"/>
                <a:chOff x="1516875" y="790817"/>
                <a:chExt cx="994894" cy="1010266"/>
              </a:xfrm>
            </p:grpSpPr>
            <p:sp>
              <p:nvSpPr>
                <p:cNvPr id="607" name="円/楕円 326">
                  <a:extLst>
                    <a:ext uri="{FF2B5EF4-FFF2-40B4-BE49-F238E27FC236}">
                      <a16:creationId xmlns:a16="http://schemas.microsoft.com/office/drawing/2014/main" id="{C8EAC712-1805-4E0E-8FBA-38DCF4C523F1}"/>
                    </a:ext>
                  </a:extLst>
                </p:cNvPr>
                <p:cNvSpPr/>
                <p:nvPr/>
              </p:nvSpPr>
              <p:spPr>
                <a:xfrm>
                  <a:off x="2241921" y="790817"/>
                  <a:ext cx="269848" cy="269846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8" name="円/楕円 327">
                  <a:extLst>
                    <a:ext uri="{FF2B5EF4-FFF2-40B4-BE49-F238E27FC236}">
                      <a16:creationId xmlns:a16="http://schemas.microsoft.com/office/drawing/2014/main" id="{81161252-C6B0-4052-A0B4-3F70D1C131DB}"/>
                    </a:ext>
                  </a:extLst>
                </p:cNvPr>
                <p:cNvSpPr/>
                <p:nvPr/>
              </p:nvSpPr>
              <p:spPr>
                <a:xfrm>
                  <a:off x="2301615" y="850511"/>
                  <a:ext cx="150458" cy="150457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9" name="円/楕円 328">
                  <a:extLst>
                    <a:ext uri="{FF2B5EF4-FFF2-40B4-BE49-F238E27FC236}">
                      <a16:creationId xmlns:a16="http://schemas.microsoft.com/office/drawing/2014/main" id="{3CFBB7E2-E2AC-4131-AF38-47EFA6630F12}"/>
                    </a:ext>
                  </a:extLst>
                </p:cNvPr>
                <p:cNvSpPr/>
                <p:nvPr/>
              </p:nvSpPr>
              <p:spPr>
                <a:xfrm>
                  <a:off x="1516875" y="790817"/>
                  <a:ext cx="269848" cy="269846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0" name="円/楕円 329">
                  <a:extLst>
                    <a:ext uri="{FF2B5EF4-FFF2-40B4-BE49-F238E27FC236}">
                      <a16:creationId xmlns:a16="http://schemas.microsoft.com/office/drawing/2014/main" id="{98A8BCD3-9C95-42B6-BC63-7A099235E490}"/>
                    </a:ext>
                  </a:extLst>
                </p:cNvPr>
                <p:cNvSpPr/>
                <p:nvPr/>
              </p:nvSpPr>
              <p:spPr>
                <a:xfrm>
                  <a:off x="1576571" y="850511"/>
                  <a:ext cx="150458" cy="150457"/>
                </a:xfrm>
                <a:prstGeom prst="ellipse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1" name="角丸四角形 330">
                  <a:extLst>
                    <a:ext uri="{FF2B5EF4-FFF2-40B4-BE49-F238E27FC236}">
                      <a16:creationId xmlns:a16="http://schemas.microsoft.com/office/drawing/2014/main" id="{43128CD0-14BB-4749-95EB-063228AF5B22}"/>
                    </a:ext>
                  </a:extLst>
                </p:cNvPr>
                <p:cNvSpPr/>
                <p:nvPr/>
              </p:nvSpPr>
              <p:spPr>
                <a:xfrm>
                  <a:off x="1528367" y="836237"/>
                  <a:ext cx="964847" cy="964846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2" name="角丸四角形 331">
                  <a:extLst>
                    <a:ext uri="{FF2B5EF4-FFF2-40B4-BE49-F238E27FC236}">
                      <a16:creationId xmlns:a16="http://schemas.microsoft.com/office/drawing/2014/main" id="{9AFC1429-DCFC-4C3B-A26B-917D46CD0617}"/>
                    </a:ext>
                  </a:extLst>
                </p:cNvPr>
                <p:cNvSpPr/>
                <p:nvPr/>
              </p:nvSpPr>
              <p:spPr>
                <a:xfrm>
                  <a:off x="1669078" y="1177328"/>
                  <a:ext cx="683424" cy="614086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3" name="正方形/長方形 612">
                  <a:extLst>
                    <a:ext uri="{FF2B5EF4-FFF2-40B4-BE49-F238E27FC236}">
                      <a16:creationId xmlns:a16="http://schemas.microsoft.com/office/drawing/2014/main" id="{2C49E87B-8305-41E1-9D2D-03086841E895}"/>
                    </a:ext>
                  </a:extLst>
                </p:cNvPr>
                <p:cNvSpPr/>
                <p:nvPr/>
              </p:nvSpPr>
              <p:spPr>
                <a:xfrm>
                  <a:off x="1746633" y="1280448"/>
                  <a:ext cx="528315" cy="447380"/>
                </a:xfrm>
                <a:prstGeom prst="rect">
                  <a:avLst/>
                </a:prstGeom>
                <a:solidFill>
                  <a:srgbClr val="FF0000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4" name="二等辺三角形 613">
                  <a:extLst>
                    <a:ext uri="{FF2B5EF4-FFF2-40B4-BE49-F238E27FC236}">
                      <a16:creationId xmlns:a16="http://schemas.microsoft.com/office/drawing/2014/main" id="{8F1CD5EE-AFFB-4E90-8F6E-1E0B66C7134D}"/>
                    </a:ext>
                  </a:extLst>
                </p:cNvPr>
                <p:cNvSpPr/>
                <p:nvPr/>
              </p:nvSpPr>
              <p:spPr>
                <a:xfrm>
                  <a:off x="2015106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5" name="二等辺三角形 614">
                  <a:extLst>
                    <a:ext uri="{FF2B5EF4-FFF2-40B4-BE49-F238E27FC236}">
                      <a16:creationId xmlns:a16="http://schemas.microsoft.com/office/drawing/2014/main" id="{DC74E97D-1602-4177-A474-346DEA7D600D}"/>
                    </a:ext>
                  </a:extLst>
                </p:cNvPr>
                <p:cNvSpPr/>
                <p:nvPr/>
              </p:nvSpPr>
              <p:spPr>
                <a:xfrm>
                  <a:off x="2079471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6" name="二等辺三角形 615">
                  <a:extLst>
                    <a:ext uri="{FF2B5EF4-FFF2-40B4-BE49-F238E27FC236}">
                      <a16:creationId xmlns:a16="http://schemas.microsoft.com/office/drawing/2014/main" id="{23349B47-E988-4DE8-857F-FAC79F1606C9}"/>
                    </a:ext>
                  </a:extLst>
                </p:cNvPr>
                <p:cNvSpPr/>
                <p:nvPr/>
              </p:nvSpPr>
              <p:spPr>
                <a:xfrm>
                  <a:off x="2143836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7" name="二等辺三角形 616">
                  <a:extLst>
                    <a:ext uri="{FF2B5EF4-FFF2-40B4-BE49-F238E27FC236}">
                      <a16:creationId xmlns:a16="http://schemas.microsoft.com/office/drawing/2014/main" id="{FA2182C0-BE89-4D99-A038-A43DC1ED4242}"/>
                    </a:ext>
                  </a:extLst>
                </p:cNvPr>
                <p:cNvSpPr/>
                <p:nvPr/>
              </p:nvSpPr>
              <p:spPr>
                <a:xfrm>
                  <a:off x="2208201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8" name="二等辺三角形 617">
                  <a:extLst>
                    <a:ext uri="{FF2B5EF4-FFF2-40B4-BE49-F238E27FC236}">
                      <a16:creationId xmlns:a16="http://schemas.microsoft.com/office/drawing/2014/main" id="{47C2F682-5972-4F16-BA4D-4CF6FEC4560A}"/>
                    </a:ext>
                  </a:extLst>
                </p:cNvPr>
                <p:cNvSpPr/>
                <p:nvPr/>
              </p:nvSpPr>
              <p:spPr>
                <a:xfrm>
                  <a:off x="1757645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9" name="二等辺三角形 618">
                  <a:extLst>
                    <a:ext uri="{FF2B5EF4-FFF2-40B4-BE49-F238E27FC236}">
                      <a16:creationId xmlns:a16="http://schemas.microsoft.com/office/drawing/2014/main" id="{B6B9E19C-9671-4B5E-8AC3-567F451A3301}"/>
                    </a:ext>
                  </a:extLst>
                </p:cNvPr>
                <p:cNvSpPr/>
                <p:nvPr/>
              </p:nvSpPr>
              <p:spPr>
                <a:xfrm>
                  <a:off x="1822010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0" name="二等辺三角形 619">
                  <a:extLst>
                    <a:ext uri="{FF2B5EF4-FFF2-40B4-BE49-F238E27FC236}">
                      <a16:creationId xmlns:a16="http://schemas.microsoft.com/office/drawing/2014/main" id="{6D25D3AB-E237-43C6-A1EB-CBF6FF925CA5}"/>
                    </a:ext>
                  </a:extLst>
                </p:cNvPr>
                <p:cNvSpPr/>
                <p:nvPr/>
              </p:nvSpPr>
              <p:spPr>
                <a:xfrm>
                  <a:off x="1886375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1" name="二等辺三角形 620">
                  <a:extLst>
                    <a:ext uri="{FF2B5EF4-FFF2-40B4-BE49-F238E27FC236}">
                      <a16:creationId xmlns:a16="http://schemas.microsoft.com/office/drawing/2014/main" id="{58FBD39B-026F-4E15-B252-ED6A0004D0BA}"/>
                    </a:ext>
                  </a:extLst>
                </p:cNvPr>
                <p:cNvSpPr/>
                <p:nvPr/>
              </p:nvSpPr>
              <p:spPr>
                <a:xfrm>
                  <a:off x="1950740" y="1552555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2" name="二等辺三角形 621">
                  <a:extLst>
                    <a:ext uri="{FF2B5EF4-FFF2-40B4-BE49-F238E27FC236}">
                      <a16:creationId xmlns:a16="http://schemas.microsoft.com/office/drawing/2014/main" id="{F9D05653-40AB-4CF6-82E1-918CD70A1D67}"/>
                    </a:ext>
                  </a:extLst>
                </p:cNvPr>
                <p:cNvSpPr/>
                <p:nvPr/>
              </p:nvSpPr>
              <p:spPr>
                <a:xfrm rot="10800000">
                  <a:off x="1950741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3" name="二等辺三角形 622">
                  <a:extLst>
                    <a:ext uri="{FF2B5EF4-FFF2-40B4-BE49-F238E27FC236}">
                      <a16:creationId xmlns:a16="http://schemas.microsoft.com/office/drawing/2014/main" id="{74E463BE-AEAF-417D-96D1-D022CF6C7585}"/>
                    </a:ext>
                  </a:extLst>
                </p:cNvPr>
                <p:cNvSpPr/>
                <p:nvPr/>
              </p:nvSpPr>
              <p:spPr>
                <a:xfrm rot="10800000">
                  <a:off x="1886376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4" name="二等辺三角形 623">
                  <a:extLst>
                    <a:ext uri="{FF2B5EF4-FFF2-40B4-BE49-F238E27FC236}">
                      <a16:creationId xmlns:a16="http://schemas.microsoft.com/office/drawing/2014/main" id="{6171D478-40BE-4993-9B09-9F14777F52FA}"/>
                    </a:ext>
                  </a:extLst>
                </p:cNvPr>
                <p:cNvSpPr/>
                <p:nvPr/>
              </p:nvSpPr>
              <p:spPr>
                <a:xfrm rot="10800000">
                  <a:off x="1822010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5" name="二等辺三角形 624">
                  <a:extLst>
                    <a:ext uri="{FF2B5EF4-FFF2-40B4-BE49-F238E27FC236}">
                      <a16:creationId xmlns:a16="http://schemas.microsoft.com/office/drawing/2014/main" id="{78A4EF4E-2C90-49BB-BA13-BFEEB471CD3C}"/>
                    </a:ext>
                  </a:extLst>
                </p:cNvPr>
                <p:cNvSpPr/>
                <p:nvPr/>
              </p:nvSpPr>
              <p:spPr>
                <a:xfrm rot="10800000">
                  <a:off x="1757645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6" name="二等辺三角形 625">
                  <a:extLst>
                    <a:ext uri="{FF2B5EF4-FFF2-40B4-BE49-F238E27FC236}">
                      <a16:creationId xmlns:a16="http://schemas.microsoft.com/office/drawing/2014/main" id="{DAE486D0-E8DF-4C57-867F-0DE3CF1AEB9E}"/>
                    </a:ext>
                  </a:extLst>
                </p:cNvPr>
                <p:cNvSpPr/>
                <p:nvPr/>
              </p:nvSpPr>
              <p:spPr>
                <a:xfrm rot="10800000">
                  <a:off x="2208201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7" name="二等辺三角形 626">
                  <a:extLst>
                    <a:ext uri="{FF2B5EF4-FFF2-40B4-BE49-F238E27FC236}">
                      <a16:creationId xmlns:a16="http://schemas.microsoft.com/office/drawing/2014/main" id="{59F0C62A-7BFC-4C49-B64D-D55B1F26B954}"/>
                    </a:ext>
                  </a:extLst>
                </p:cNvPr>
                <p:cNvSpPr/>
                <p:nvPr/>
              </p:nvSpPr>
              <p:spPr>
                <a:xfrm rot="10800000">
                  <a:off x="2143836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8" name="二等辺三角形 627">
                  <a:extLst>
                    <a:ext uri="{FF2B5EF4-FFF2-40B4-BE49-F238E27FC236}">
                      <a16:creationId xmlns:a16="http://schemas.microsoft.com/office/drawing/2014/main" id="{7E7417A9-8546-4CD4-8C4D-8FF559B0CD15}"/>
                    </a:ext>
                  </a:extLst>
                </p:cNvPr>
                <p:cNvSpPr/>
                <p:nvPr/>
              </p:nvSpPr>
              <p:spPr>
                <a:xfrm rot="10800000">
                  <a:off x="2079471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9" name="二等辺三角形 628">
                  <a:extLst>
                    <a:ext uri="{FF2B5EF4-FFF2-40B4-BE49-F238E27FC236}">
                      <a16:creationId xmlns:a16="http://schemas.microsoft.com/office/drawing/2014/main" id="{79AA723D-81C7-4615-9ED4-91E38EDB1CC0}"/>
                    </a:ext>
                  </a:extLst>
                </p:cNvPr>
                <p:cNvSpPr/>
                <p:nvPr/>
              </p:nvSpPr>
              <p:spPr>
                <a:xfrm rot="10800000">
                  <a:off x="2015106" y="1276124"/>
                  <a:ext cx="66746" cy="175273"/>
                </a:xfrm>
                <a:prstGeom prst="triangle">
                  <a:avLst/>
                </a:prstGeom>
                <a:solidFill>
                  <a:sysClr val="window" lastClr="FFFFFF"/>
                </a:solidFill>
                <a:ln w="2857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05" name="円/楕円 333">
                <a:extLst>
                  <a:ext uri="{FF2B5EF4-FFF2-40B4-BE49-F238E27FC236}">
                    <a16:creationId xmlns:a16="http://schemas.microsoft.com/office/drawing/2014/main" id="{4574BC95-6BF6-4290-B39A-33DDBA5E8561}"/>
                  </a:ext>
                </a:extLst>
              </p:cNvPr>
              <p:cNvSpPr/>
              <p:nvPr/>
            </p:nvSpPr>
            <p:spPr>
              <a:xfrm>
                <a:off x="1895546" y="6550880"/>
                <a:ext cx="228490" cy="203142"/>
              </a:xfrm>
              <a:prstGeom prst="ellipse">
                <a:avLst/>
              </a:prstGeom>
              <a:solidFill>
                <a:sysClr val="windowText" lastClr="0000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6" name="円/楕円 333">
                <a:extLst>
                  <a:ext uri="{FF2B5EF4-FFF2-40B4-BE49-F238E27FC236}">
                    <a16:creationId xmlns:a16="http://schemas.microsoft.com/office/drawing/2014/main" id="{7645092F-BBBE-4C08-B46E-6D0B0892E1C5}"/>
                  </a:ext>
                </a:extLst>
              </p:cNvPr>
              <p:cNvSpPr/>
              <p:nvPr/>
            </p:nvSpPr>
            <p:spPr>
              <a:xfrm>
                <a:off x="2014262" y="6582434"/>
                <a:ext cx="63466" cy="5867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01" name="グループ化 600">
              <a:extLst>
                <a:ext uri="{FF2B5EF4-FFF2-40B4-BE49-F238E27FC236}">
                  <a16:creationId xmlns:a16="http://schemas.microsoft.com/office/drawing/2014/main" id="{2198E42E-E759-42FE-BBA5-3689F1AB1D31}"/>
                </a:ext>
              </a:extLst>
            </p:cNvPr>
            <p:cNvGrpSpPr/>
            <p:nvPr/>
          </p:nvGrpSpPr>
          <p:grpSpPr>
            <a:xfrm>
              <a:off x="5898375" y="3813773"/>
              <a:ext cx="761110" cy="303396"/>
              <a:chOff x="6054685" y="924436"/>
              <a:chExt cx="470797" cy="187670"/>
            </a:xfrm>
          </p:grpSpPr>
          <p:sp>
            <p:nvSpPr>
              <p:cNvPr id="602" name="弦 601">
                <a:extLst>
                  <a:ext uri="{FF2B5EF4-FFF2-40B4-BE49-F238E27FC236}">
                    <a16:creationId xmlns:a16="http://schemas.microsoft.com/office/drawing/2014/main" id="{D90FB757-1703-46F1-AE51-E3171A9D4860}"/>
                  </a:ext>
                </a:extLst>
              </p:cNvPr>
              <p:cNvSpPr/>
              <p:nvPr/>
            </p:nvSpPr>
            <p:spPr bwMode="auto">
              <a:xfrm>
                <a:off x="6054685" y="924436"/>
                <a:ext cx="187670" cy="187670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rgbClr val="FFFF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  <p:sp>
            <p:nvSpPr>
              <p:cNvPr id="603" name="弦 602">
                <a:extLst>
                  <a:ext uri="{FF2B5EF4-FFF2-40B4-BE49-F238E27FC236}">
                    <a16:creationId xmlns:a16="http://schemas.microsoft.com/office/drawing/2014/main" id="{70733D35-8905-41B5-96FD-A4D7B91A7BFD}"/>
                  </a:ext>
                </a:extLst>
              </p:cNvPr>
              <p:cNvSpPr/>
              <p:nvPr/>
            </p:nvSpPr>
            <p:spPr bwMode="auto">
              <a:xfrm flipH="1">
                <a:off x="6337814" y="924436"/>
                <a:ext cx="187668" cy="187670"/>
              </a:xfrm>
              <a:prstGeom prst="chord">
                <a:avLst>
                  <a:gd name="adj1" fmla="val 21394201"/>
                  <a:gd name="adj2" fmla="val 14961382"/>
                </a:avLst>
              </a:prstGeom>
              <a:solidFill>
                <a:srgbClr val="FFFF00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pptxb45_雄たけびをあげるクマのイラスト</dc:title>
  <dc:subject>pptxb45_雄たけびをあげるクマのイラスト</dc:subject>
  <dc:creator>でじけろお</dc:creator>
  <cp:revision>1</cp:revision>
  <dcterms:created xsi:type="dcterms:W3CDTF">2018-05-20T00:31:01Z</dcterms:created>
  <dcterms:modified xsi:type="dcterms:W3CDTF">2019-09-26T16:52:04Z</dcterms:modified>
  <cp:version>1</cp:version>
</cp:coreProperties>
</file>